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a0d6e149f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f0459615a4e4b"/>
  </p:sldMasterIdLst>
  <p:sldIdLst>
    <p:sldId xmlns:r="http://schemas.openxmlformats.org/officeDocument/2006/relationships" id="256" r:id="Rd565d910dc6b4339"/>
    <p:sldId xmlns:r="http://schemas.openxmlformats.org/officeDocument/2006/relationships" id="257" r:id="R01b6a60020cc4cbf"/>
    <p:sldId xmlns:r="http://schemas.openxmlformats.org/officeDocument/2006/relationships" id="258" r:id="R8e664d73e2f042a4"/>
    <p:sldId xmlns:r="http://schemas.openxmlformats.org/officeDocument/2006/relationships" id="259" r:id="R0b9936f35b194f53"/>
    <p:sldId xmlns:r="http://schemas.openxmlformats.org/officeDocument/2006/relationships" id="260" r:id="R52cd2faa382a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f0459615a4e4b" /><Relationship Type="http://schemas.openxmlformats.org/officeDocument/2006/relationships/slide" Target="/ppt/slides/slide1.xml" Id="Rd565d910dc6b4339" /><Relationship Type="http://schemas.openxmlformats.org/officeDocument/2006/relationships/slide" Target="/ppt/slides/slide2.xml" Id="R01b6a60020cc4cbf" /><Relationship Type="http://schemas.openxmlformats.org/officeDocument/2006/relationships/slide" Target="/ppt/slides/slide3.xml" Id="R8e664d73e2f042a4" /><Relationship Type="http://schemas.openxmlformats.org/officeDocument/2006/relationships/slide" Target="/ppt/slides/slide4.xml" Id="R0b9936f35b194f53" /><Relationship Type="http://schemas.openxmlformats.org/officeDocument/2006/relationships/slide" Target="/ppt/slides/slide5.xml" Id="R52cd2faa382a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c22186bab41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57977d35544cd" /><Relationship Type="http://schemas.openxmlformats.org/officeDocument/2006/relationships/theme" Target="/ppt/slideMasters/theme/theme1.xml" Id="R9fe09a4140eb4d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57977d355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6afebbceb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3a4d7f1e1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83c411034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59c8bd694e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7ca8166e4b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SOKN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Fanavegen 320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32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SOKN</a:t>
            </a:r>
          </a:p>
        </p:txBody>
      </p:sp>
    </p:spTree>
  </p:cSld>
  <p:clrMapOvr>
    <a:masterClrMapping xmlns:a="http://schemas.openxmlformats.org/drawingml/2006/main"/>
  </p:clrMapOvr>
</p:sld>
</file>