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6fac5bb654a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837b7d6a3e41bc"/>
  </p:sldMasterIdLst>
  <p:sldIdLst>
    <p:sldId xmlns:r="http://schemas.openxmlformats.org/officeDocument/2006/relationships" id="256" r:id="R1fb18a5584874f67"/>
    <p:sldId xmlns:r="http://schemas.openxmlformats.org/officeDocument/2006/relationships" id="257" r:id="R8fb13d1529bd41da"/>
    <p:sldId xmlns:r="http://schemas.openxmlformats.org/officeDocument/2006/relationships" id="258" r:id="Rfaa2c36aa3804643"/>
    <p:sldId xmlns:r="http://schemas.openxmlformats.org/officeDocument/2006/relationships" id="259" r:id="Ra3accec81f574581"/>
    <p:sldId xmlns:r="http://schemas.openxmlformats.org/officeDocument/2006/relationships" id="260" r:id="Rff3d9ca2c4db48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37b7d6a3e41bc" /><Relationship Type="http://schemas.openxmlformats.org/officeDocument/2006/relationships/slide" Target="/ppt/slides/slide1.xml" Id="R1fb18a5584874f67" /><Relationship Type="http://schemas.openxmlformats.org/officeDocument/2006/relationships/slide" Target="/ppt/slides/slide2.xml" Id="R8fb13d1529bd41da" /><Relationship Type="http://schemas.openxmlformats.org/officeDocument/2006/relationships/slide" Target="/ppt/slides/slide3.xml" Id="Rfaa2c36aa3804643" /><Relationship Type="http://schemas.openxmlformats.org/officeDocument/2006/relationships/slide" Target="/ppt/slides/slide4.xml" Id="Ra3accec81f574581" /><Relationship Type="http://schemas.openxmlformats.org/officeDocument/2006/relationships/slide" Target="/ppt/slides/slide5.xml" Id="Rff3d9ca2c4db48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4a1fb6af043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7db7d4a054632" /><Relationship Type="http://schemas.openxmlformats.org/officeDocument/2006/relationships/theme" Target="/ppt/slideMasters/theme/theme1.xml" Id="R1acc39fbca80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7db7d4a05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c4cd17c7940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87ba2f24547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26110e16344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2b80b074e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7202c0410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SKJOLD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 SOKN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Skjoldlia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www.kirken.no/nb-NO/fellesrad/Bergen/menigheter/Skjold-menighet/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SKJOLD SOKN</a:t>
            </a:r>
          </a:p>
        </p:txBody>
      </p:sp>
    </p:spTree>
  </p:cSld>
  <p:clrMapOvr>
    <a:masterClrMapping xmlns:a="http://schemas.openxmlformats.org/drawingml/2006/main"/>
  </p:clrMapOvr>
</p:sld>
</file>