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215ba539bf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7c545e41934718"/>
  </p:sldMasterIdLst>
  <p:sldIdLst>
    <p:sldId xmlns:r="http://schemas.openxmlformats.org/officeDocument/2006/relationships" id="256" r:id="R27bcd248028d4a3b"/>
    <p:sldId xmlns:r="http://schemas.openxmlformats.org/officeDocument/2006/relationships" id="257" r:id="R92d074c275634e22"/>
    <p:sldId xmlns:r="http://schemas.openxmlformats.org/officeDocument/2006/relationships" id="258" r:id="Rf5434072735f46a5"/>
    <p:sldId xmlns:r="http://schemas.openxmlformats.org/officeDocument/2006/relationships" id="259" r:id="R05aa4963ac594fdf"/>
    <p:sldId xmlns:r="http://schemas.openxmlformats.org/officeDocument/2006/relationships" id="260" r:id="R7298fa2de74c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c545e41934718" /><Relationship Type="http://schemas.openxmlformats.org/officeDocument/2006/relationships/slide" Target="/ppt/slides/slide1.xml" Id="R27bcd248028d4a3b" /><Relationship Type="http://schemas.openxmlformats.org/officeDocument/2006/relationships/slide" Target="/ppt/slides/slide2.xml" Id="R92d074c275634e22" /><Relationship Type="http://schemas.openxmlformats.org/officeDocument/2006/relationships/slide" Target="/ppt/slides/slide3.xml" Id="Rf5434072735f46a5" /><Relationship Type="http://schemas.openxmlformats.org/officeDocument/2006/relationships/slide" Target="/ppt/slides/slide4.xml" Id="R05aa4963ac594fdf" /><Relationship Type="http://schemas.openxmlformats.org/officeDocument/2006/relationships/slide" Target="/ppt/slides/slide5.xml" Id="R7298fa2de74c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e4c599dc249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f5a13603544d7" /><Relationship Type="http://schemas.openxmlformats.org/officeDocument/2006/relationships/theme" Target="/ppt/slideMasters/theme/theme1.xml" Id="R3bc505595240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f5a136035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95c5adc01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3b9d59029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c0d4ab0e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1f5d5a2fa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7f71968ac40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ÅRSTAD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ÅRSTAD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ÅRSTAD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ÅRSTAD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ÅRSTAD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Lies vei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32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arstad.menighet.bergen@kirken.no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ÅRSTAD SOKN</a:t>
            </a:r>
          </a:p>
        </p:txBody>
      </p:sp>
    </p:spTree>
  </p:cSld>
  <p:clrMapOvr>
    <a:masterClrMapping xmlns:a="http://schemas.openxmlformats.org/drawingml/2006/main"/>
  </p:clrMapOvr>
</p:sld>
</file>