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69b2f927916454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c356776c2b44c47"/>
  </p:sldMasterIdLst>
  <p:sldIdLst>
    <p:sldId xmlns:r="http://schemas.openxmlformats.org/officeDocument/2006/relationships" id="256" r:id="R35a0096866cc4526"/>
    <p:sldId xmlns:r="http://schemas.openxmlformats.org/officeDocument/2006/relationships" id="257" r:id="Rce78d5ff607a4c61"/>
    <p:sldId xmlns:r="http://schemas.openxmlformats.org/officeDocument/2006/relationships" id="258" r:id="R68698f39f8be4ed7"/>
    <p:sldId xmlns:r="http://schemas.openxmlformats.org/officeDocument/2006/relationships" id="259" r:id="Ree5c8a40d38c471d"/>
    <p:sldId xmlns:r="http://schemas.openxmlformats.org/officeDocument/2006/relationships" id="260" r:id="Re128d48a476c4c3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c356776c2b44c47" /><Relationship Type="http://schemas.openxmlformats.org/officeDocument/2006/relationships/slide" Target="/ppt/slides/slide1.xml" Id="R35a0096866cc4526" /><Relationship Type="http://schemas.openxmlformats.org/officeDocument/2006/relationships/slide" Target="/ppt/slides/slide2.xml" Id="Rce78d5ff607a4c61" /><Relationship Type="http://schemas.openxmlformats.org/officeDocument/2006/relationships/slide" Target="/ppt/slides/slide3.xml" Id="R68698f39f8be4ed7" /><Relationship Type="http://schemas.openxmlformats.org/officeDocument/2006/relationships/slide" Target="/ppt/slides/slide4.xml" Id="Ree5c8a40d38c471d" /><Relationship Type="http://schemas.openxmlformats.org/officeDocument/2006/relationships/slide" Target="/ppt/slides/slide5.xml" Id="Re128d48a476c4c3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8efdcd488354ac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49a437767e4829" /><Relationship Type="http://schemas.openxmlformats.org/officeDocument/2006/relationships/theme" Target="/ppt/slideMasters/theme/theme1.xml" Id="R509ee39858624b9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949a437767e482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51aa094e31485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48aa9f5eec439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8e8d4c3f13463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ba70c45ce842b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9fc7628d6c420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LAKSEVÅG SOKN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LAKSEVÅG SOKN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LAKSEVÅG SOKN ble etablert [år] og holder til i Laksevåg.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LAKSEVÅG SOKN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LAKSEVÅG SOKN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LAKSEVÅG SOKN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Damsgårdsveien 182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5160 Laksevåg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55 59 32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laksevaag.menighet@bergen.kirken.no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www.kirken.no/laksevag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976 994 299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LAKSEVÅG SOKN</a:t>
            </a:r>
          </a:p>
        </p:txBody>
      </p:sp>
    </p:spTree>
  </p:cSld>
  <p:clrMapOvr>
    <a:masterClrMapping xmlns:a="http://schemas.openxmlformats.org/drawingml/2006/main"/>
  </p:clrMapOvr>
</p:sld>
</file>