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9b7c8646c46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d03245be1a412e"/>
  </p:sldMasterIdLst>
  <p:sldIdLst>
    <p:sldId xmlns:r="http://schemas.openxmlformats.org/officeDocument/2006/relationships" id="256" r:id="R5ca4fc8c72e645fb"/>
    <p:sldId xmlns:r="http://schemas.openxmlformats.org/officeDocument/2006/relationships" id="257" r:id="R22f42f9502964cc6"/>
    <p:sldId xmlns:r="http://schemas.openxmlformats.org/officeDocument/2006/relationships" id="258" r:id="R3f655bc4c6cf442c"/>
    <p:sldId xmlns:r="http://schemas.openxmlformats.org/officeDocument/2006/relationships" id="259" r:id="R95fece68b7d84313"/>
    <p:sldId xmlns:r="http://schemas.openxmlformats.org/officeDocument/2006/relationships" id="260" r:id="Ra0651e5cc4974f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d03245be1a412e" /><Relationship Type="http://schemas.openxmlformats.org/officeDocument/2006/relationships/slide" Target="/ppt/slides/slide1.xml" Id="R5ca4fc8c72e645fb" /><Relationship Type="http://schemas.openxmlformats.org/officeDocument/2006/relationships/slide" Target="/ppt/slides/slide2.xml" Id="R22f42f9502964cc6" /><Relationship Type="http://schemas.openxmlformats.org/officeDocument/2006/relationships/slide" Target="/ppt/slides/slide3.xml" Id="R3f655bc4c6cf442c" /><Relationship Type="http://schemas.openxmlformats.org/officeDocument/2006/relationships/slide" Target="/ppt/slides/slide4.xml" Id="R95fece68b7d84313" /><Relationship Type="http://schemas.openxmlformats.org/officeDocument/2006/relationships/slide" Target="/ppt/slides/slide5.xml" Id="Ra0651e5cc4974f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6e7cb01f449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9304597114fad" /><Relationship Type="http://schemas.openxmlformats.org/officeDocument/2006/relationships/theme" Target="/ppt/slideMasters/theme/theme1.xml" Id="R10f8d81a3aac4a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79304597114f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811d6de5d4e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a83d0286d4e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d8afee44240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a383c96204f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639600c094c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BISKOPSHAVN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BISKOPSHAVN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BISKOPSHAVN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BISKOPSHAVN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BISKOPSHAVN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BISKOPSHAVN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Skuldveien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71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biskopshavn.menighet@bergen.kirken.no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BISKOPSHAVN SOKN</a:t>
            </a:r>
          </a:p>
        </p:txBody>
      </p:sp>
    </p:spTree>
  </p:cSld>
  <p:clrMapOvr>
    <a:masterClrMapping xmlns:a="http://schemas.openxmlformats.org/drawingml/2006/main"/>
  </p:clrMapOvr>
</p:sld>
</file>