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56828f4c7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8c29e2c17463f"/>
  </p:sldMasterIdLst>
  <p:sldIdLst>
    <p:sldId xmlns:r="http://schemas.openxmlformats.org/officeDocument/2006/relationships" id="256" r:id="Rf61cbeef94c04979"/>
    <p:sldId xmlns:r="http://schemas.openxmlformats.org/officeDocument/2006/relationships" id="257" r:id="R24089dac41ef489e"/>
    <p:sldId xmlns:r="http://schemas.openxmlformats.org/officeDocument/2006/relationships" id="258" r:id="Rdf9b51a54cee44b9"/>
    <p:sldId xmlns:r="http://schemas.openxmlformats.org/officeDocument/2006/relationships" id="259" r:id="R989a57b01fbf4d88"/>
    <p:sldId xmlns:r="http://schemas.openxmlformats.org/officeDocument/2006/relationships" id="260" r:id="Raa0c35c87522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8c29e2c17463f" /><Relationship Type="http://schemas.openxmlformats.org/officeDocument/2006/relationships/slide" Target="/ppt/slides/slide1.xml" Id="Rf61cbeef94c04979" /><Relationship Type="http://schemas.openxmlformats.org/officeDocument/2006/relationships/slide" Target="/ppt/slides/slide2.xml" Id="R24089dac41ef489e" /><Relationship Type="http://schemas.openxmlformats.org/officeDocument/2006/relationships/slide" Target="/ppt/slides/slide3.xml" Id="Rdf9b51a54cee44b9" /><Relationship Type="http://schemas.openxmlformats.org/officeDocument/2006/relationships/slide" Target="/ppt/slides/slide4.xml" Id="R989a57b01fbf4d88" /><Relationship Type="http://schemas.openxmlformats.org/officeDocument/2006/relationships/slide" Target="/ppt/slides/slide5.xml" Id="Raa0c35c87522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f5c612933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31225490b400a" /><Relationship Type="http://schemas.openxmlformats.org/officeDocument/2006/relationships/theme" Target="/ppt/slideMasters/theme/theme1.xml" Id="Rd986c4424fc1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31225490b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c3b36d0ae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2206e6df4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2657057b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440f703f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99fe75607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SÆLEN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SÆLEN SOKN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saelen.menighet@bergen.kirken.no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