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711ad053fa48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36b55bec7a49e5"/>
  </p:sldMasterIdLst>
  <p:sldIdLst>
    <p:sldId xmlns:r="http://schemas.openxmlformats.org/officeDocument/2006/relationships" id="256" r:id="R7c3b85df27c64d58"/>
    <p:sldId xmlns:r="http://schemas.openxmlformats.org/officeDocument/2006/relationships" id="257" r:id="R077e019411b4450b"/>
    <p:sldId xmlns:r="http://schemas.openxmlformats.org/officeDocument/2006/relationships" id="258" r:id="Rde78e7d540d0466f"/>
    <p:sldId xmlns:r="http://schemas.openxmlformats.org/officeDocument/2006/relationships" id="259" r:id="Rf8c0c5f606e047ac"/>
    <p:sldId xmlns:r="http://schemas.openxmlformats.org/officeDocument/2006/relationships" id="260" r:id="Rcc05b4a665d744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36b55bec7a49e5" /><Relationship Type="http://schemas.openxmlformats.org/officeDocument/2006/relationships/slide" Target="/ppt/slides/slide1.xml" Id="R7c3b85df27c64d58" /><Relationship Type="http://schemas.openxmlformats.org/officeDocument/2006/relationships/slide" Target="/ppt/slides/slide2.xml" Id="R077e019411b4450b" /><Relationship Type="http://schemas.openxmlformats.org/officeDocument/2006/relationships/slide" Target="/ppt/slides/slide3.xml" Id="Rde78e7d540d0466f" /><Relationship Type="http://schemas.openxmlformats.org/officeDocument/2006/relationships/slide" Target="/ppt/slides/slide4.xml" Id="Rf8c0c5f606e047ac" /><Relationship Type="http://schemas.openxmlformats.org/officeDocument/2006/relationships/slide" Target="/ppt/slides/slide5.xml" Id="Rcc05b4a665d744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4ee92af8334f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7ca86103a45c3" /><Relationship Type="http://schemas.openxmlformats.org/officeDocument/2006/relationships/theme" Target="/ppt/slideMasters/theme/theme1.xml" Id="Rccf6f89bd83c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67ca86103a45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783a5a66348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51e39a37b46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61cd9bad04f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3b71ce47b47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abb491284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FYLLINGSDALEN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FYLLINGSDALEN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FYLLINGSDALEN SOKN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FYLLINGSDALEN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FYLLINGSDALEN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FYLLINGSDALEN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Nebbeveien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5144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71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fyllingsdalen.menighet.bergen@kirken.no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FYLLINGSDALEN SOKN</a:t>
            </a:r>
          </a:p>
        </p:txBody>
      </p:sp>
    </p:spTree>
  </p:cSld>
  <p:clrMapOvr>
    <a:masterClrMapping xmlns:a="http://schemas.openxmlformats.org/drawingml/2006/main"/>
  </p:clrMapOvr>
</p:sld>
</file>