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f02002aa4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2523be49340cb"/>
  </p:sldMasterIdLst>
  <p:sldIdLst>
    <p:sldId xmlns:r="http://schemas.openxmlformats.org/officeDocument/2006/relationships" id="256" r:id="R96d1e38f94ab4fd9"/>
    <p:sldId xmlns:r="http://schemas.openxmlformats.org/officeDocument/2006/relationships" id="257" r:id="R36e7fb9d894743a4"/>
    <p:sldId xmlns:r="http://schemas.openxmlformats.org/officeDocument/2006/relationships" id="258" r:id="Rd50f5e8ae310462c"/>
    <p:sldId xmlns:r="http://schemas.openxmlformats.org/officeDocument/2006/relationships" id="259" r:id="Ra6cdad47ec4f4179"/>
    <p:sldId xmlns:r="http://schemas.openxmlformats.org/officeDocument/2006/relationships" id="260" r:id="R9e0f6203c8ad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2523be49340cb" /><Relationship Type="http://schemas.openxmlformats.org/officeDocument/2006/relationships/slide" Target="/ppt/slides/slide1.xml" Id="R96d1e38f94ab4fd9" /><Relationship Type="http://schemas.openxmlformats.org/officeDocument/2006/relationships/slide" Target="/ppt/slides/slide2.xml" Id="R36e7fb9d894743a4" /><Relationship Type="http://schemas.openxmlformats.org/officeDocument/2006/relationships/slide" Target="/ppt/slides/slide3.xml" Id="Rd50f5e8ae310462c" /><Relationship Type="http://schemas.openxmlformats.org/officeDocument/2006/relationships/slide" Target="/ppt/slides/slide4.xml" Id="Ra6cdad47ec4f4179" /><Relationship Type="http://schemas.openxmlformats.org/officeDocument/2006/relationships/slide" Target="/ppt/slides/slide5.xml" Id="R9e0f6203c8ad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95abb8830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a6a31e82a47e3" /><Relationship Type="http://schemas.openxmlformats.org/officeDocument/2006/relationships/theme" Target="/ppt/slideMasters/theme/theme1.xml" Id="Rc6f24b4b460c41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a6a31e82a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5c67b86a7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cc746c22c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24ebe7222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fc23f957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2f60f9e1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LØVSTAKKSIDEN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LØVSTAKKSIDEN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Hordagaten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lovstakksiden.menighet.bergen@kirken.no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LØVSTAKKSIDEN SOKN</a:t>
            </a:r>
          </a:p>
        </p:txBody>
      </p:sp>
    </p:spTree>
  </p:cSld>
  <p:clrMapOvr>
    <a:masterClrMapping xmlns:a="http://schemas.openxmlformats.org/drawingml/2006/main"/>
  </p:clrMapOvr>
</p:sld>
</file>