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f23e6599d3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18d74cd76947ec"/>
  </p:sldMasterIdLst>
  <p:sldIdLst>
    <p:sldId xmlns:r="http://schemas.openxmlformats.org/officeDocument/2006/relationships" id="256" r:id="R4a23eef878ad4e72"/>
    <p:sldId xmlns:r="http://schemas.openxmlformats.org/officeDocument/2006/relationships" id="257" r:id="R97801acae6084cc3"/>
    <p:sldId xmlns:r="http://schemas.openxmlformats.org/officeDocument/2006/relationships" id="258" r:id="Rac83ce42da3c4cae"/>
    <p:sldId xmlns:r="http://schemas.openxmlformats.org/officeDocument/2006/relationships" id="259" r:id="R5778fac5171d46b0"/>
    <p:sldId xmlns:r="http://schemas.openxmlformats.org/officeDocument/2006/relationships" id="260" r:id="Rfcc8de261883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8d74cd76947ec" /><Relationship Type="http://schemas.openxmlformats.org/officeDocument/2006/relationships/slide" Target="/ppt/slides/slide1.xml" Id="R4a23eef878ad4e72" /><Relationship Type="http://schemas.openxmlformats.org/officeDocument/2006/relationships/slide" Target="/ppt/slides/slide2.xml" Id="R97801acae6084cc3" /><Relationship Type="http://schemas.openxmlformats.org/officeDocument/2006/relationships/slide" Target="/ppt/slides/slide3.xml" Id="Rac83ce42da3c4cae" /><Relationship Type="http://schemas.openxmlformats.org/officeDocument/2006/relationships/slide" Target="/ppt/slides/slide4.xml" Id="R5778fac5171d46b0" /><Relationship Type="http://schemas.openxmlformats.org/officeDocument/2006/relationships/slide" Target="/ppt/slides/slide5.xml" Id="Rfcc8de261883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89c835d7a44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1fdc538ae44b6" /><Relationship Type="http://schemas.openxmlformats.org/officeDocument/2006/relationships/theme" Target="/ppt/slideMasters/theme/theme1.xml" Id="Rd1f6391d72c1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f1fdc538ae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c0c6c3c7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59feb24a64a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7c23ba55e42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f5cdb5826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0c264b690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STORETVEIT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5072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81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storetveit.menighet.bergen@kirken.no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www.kirken.no/storetveit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STORETVEIT SOKN</a:t>
            </a:r>
          </a:p>
        </p:txBody>
      </p:sp>
    </p:spTree>
  </p:cSld>
  <p:clrMapOvr>
    <a:masterClrMapping xmlns:a="http://schemas.openxmlformats.org/drawingml/2006/main"/>
  </p:clrMapOvr>
</p:sld>
</file>