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3316adbcad4e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46ac9e89c44741"/>
  </p:sldMasterIdLst>
  <p:sldIdLst>
    <p:sldId xmlns:r="http://schemas.openxmlformats.org/officeDocument/2006/relationships" id="256" r:id="Rd3f99a85a0674af3"/>
    <p:sldId xmlns:r="http://schemas.openxmlformats.org/officeDocument/2006/relationships" id="257" r:id="R2b823c9f15964a55"/>
    <p:sldId xmlns:r="http://schemas.openxmlformats.org/officeDocument/2006/relationships" id="258" r:id="R00b62e5559314495"/>
    <p:sldId xmlns:r="http://schemas.openxmlformats.org/officeDocument/2006/relationships" id="259" r:id="Rae28a86486b84c04"/>
    <p:sldId xmlns:r="http://schemas.openxmlformats.org/officeDocument/2006/relationships" id="260" r:id="R25fb096458af42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46ac9e89c44741" /><Relationship Type="http://schemas.openxmlformats.org/officeDocument/2006/relationships/slide" Target="/ppt/slides/slide1.xml" Id="Rd3f99a85a0674af3" /><Relationship Type="http://schemas.openxmlformats.org/officeDocument/2006/relationships/slide" Target="/ppt/slides/slide2.xml" Id="R2b823c9f15964a55" /><Relationship Type="http://schemas.openxmlformats.org/officeDocument/2006/relationships/slide" Target="/ppt/slides/slide3.xml" Id="R00b62e5559314495" /><Relationship Type="http://schemas.openxmlformats.org/officeDocument/2006/relationships/slide" Target="/ppt/slides/slide4.xml" Id="Rae28a86486b84c04" /><Relationship Type="http://schemas.openxmlformats.org/officeDocument/2006/relationships/slide" Target="/ppt/slides/slide5.xml" Id="R25fb096458af42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f229f7ac5b40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c9ee838da47ec" /><Relationship Type="http://schemas.openxmlformats.org/officeDocument/2006/relationships/theme" Target="/ppt/slideMasters/theme/theme1.xml" Id="R7d238e03e5c74e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bc9ee838da47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2b7bc94da4b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004e7fe314b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9b6247ecf648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092230f36349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d40ed1ef04b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NYGÅRD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NYGÅRD SOKN ble etablert [år] og holder til i Laksevåg.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Alfred Offerdals vei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5165 Laksevåg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55308180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nygaard.menighet@kirken.no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www.kirken.no/nygard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NYGÅRD SOKN</a:t>
            </a:r>
          </a:p>
        </p:txBody>
      </p:sp>
    </p:spTree>
  </p:cSld>
  <p:clrMapOvr>
    <a:masterClrMapping xmlns:a="http://schemas.openxmlformats.org/drawingml/2006/main"/>
  </p:clrMapOvr>
</p:sld>
</file>