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c50c8a4fe9141a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3685b8f2294708"/>
  </p:sldMasterIdLst>
  <p:sldIdLst>
    <p:sldId xmlns:r="http://schemas.openxmlformats.org/officeDocument/2006/relationships" id="256" r:id="R61e229f590fc4603"/>
    <p:sldId xmlns:r="http://schemas.openxmlformats.org/officeDocument/2006/relationships" id="257" r:id="Rbfad51076c4641a8"/>
    <p:sldId xmlns:r="http://schemas.openxmlformats.org/officeDocument/2006/relationships" id="258" r:id="Rfe5a2a248ca4407a"/>
    <p:sldId xmlns:r="http://schemas.openxmlformats.org/officeDocument/2006/relationships" id="259" r:id="Ra58769d844ff46bb"/>
    <p:sldId xmlns:r="http://schemas.openxmlformats.org/officeDocument/2006/relationships" id="260" r:id="Rd5066e759fdd481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3685b8f2294708" /><Relationship Type="http://schemas.openxmlformats.org/officeDocument/2006/relationships/slide" Target="/ppt/slides/slide1.xml" Id="R61e229f590fc4603" /><Relationship Type="http://schemas.openxmlformats.org/officeDocument/2006/relationships/slide" Target="/ppt/slides/slide2.xml" Id="Rbfad51076c4641a8" /><Relationship Type="http://schemas.openxmlformats.org/officeDocument/2006/relationships/slide" Target="/ppt/slides/slide3.xml" Id="Rfe5a2a248ca4407a" /><Relationship Type="http://schemas.openxmlformats.org/officeDocument/2006/relationships/slide" Target="/ppt/slides/slide4.xml" Id="Ra58769d844ff46bb" /><Relationship Type="http://schemas.openxmlformats.org/officeDocument/2006/relationships/slide" Target="/ppt/slides/slide5.xml" Id="Rd5066e759fdd481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9e1fe5c1284f6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c5f6d1fdc24259" /><Relationship Type="http://schemas.openxmlformats.org/officeDocument/2006/relationships/theme" Target="/ppt/slideMasters/theme/theme1.xml" Id="Re4866f3ad674420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0c5f6d1fdc2425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d91acea1bf4c5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0f026a3bc744f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d16e25e69e4e4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cbb80c5ba34b4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b3eb5f1a284aa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BERGEN DOMKIRKE SOKN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DOMKIRKE SOKN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BERGEN DOMKIRKE SOKN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DOMKIRKE SOKN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DOMKIRKE SOKN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DOMKIRKE SOKN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Marken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5017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59 71 79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bergendomkirke.menighet.bergen@kirken.no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kirken.no/bergendomkirke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976 994 167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DOMKIRKE SOKN</a:t>
            </a:r>
          </a:p>
        </p:txBody>
      </p:sp>
    </p:spTree>
  </p:cSld>
  <p:clrMapOvr>
    <a:masterClrMapping xmlns:a="http://schemas.openxmlformats.org/drawingml/2006/main"/>
  </p:clrMapOvr>
</p:sld>
</file>