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cd9394376843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14ba942bbe477d"/>
  </p:sldMasterIdLst>
  <p:sldIdLst>
    <p:sldId xmlns:r="http://schemas.openxmlformats.org/officeDocument/2006/relationships" id="256" r:id="Ra17bed46bc3b4754"/>
    <p:sldId xmlns:r="http://schemas.openxmlformats.org/officeDocument/2006/relationships" id="257" r:id="Rada2eff23e634eec"/>
    <p:sldId xmlns:r="http://schemas.openxmlformats.org/officeDocument/2006/relationships" id="258" r:id="R68afdba1f0cd4409"/>
    <p:sldId xmlns:r="http://schemas.openxmlformats.org/officeDocument/2006/relationships" id="259" r:id="R02e5b25f204d4eb9"/>
    <p:sldId xmlns:r="http://schemas.openxmlformats.org/officeDocument/2006/relationships" id="260" r:id="R110785500c3644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4ba942bbe477d" /><Relationship Type="http://schemas.openxmlformats.org/officeDocument/2006/relationships/slide" Target="/ppt/slides/slide1.xml" Id="Ra17bed46bc3b4754" /><Relationship Type="http://schemas.openxmlformats.org/officeDocument/2006/relationships/slide" Target="/ppt/slides/slide2.xml" Id="Rada2eff23e634eec" /><Relationship Type="http://schemas.openxmlformats.org/officeDocument/2006/relationships/slide" Target="/ppt/slides/slide3.xml" Id="R68afdba1f0cd4409" /><Relationship Type="http://schemas.openxmlformats.org/officeDocument/2006/relationships/slide" Target="/ppt/slides/slide4.xml" Id="R02e5b25f204d4eb9" /><Relationship Type="http://schemas.openxmlformats.org/officeDocument/2006/relationships/slide" Target="/ppt/slides/slide5.xml" Id="R110785500c3644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72d71e6fa641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05fbcf1e24c28" /><Relationship Type="http://schemas.openxmlformats.org/officeDocument/2006/relationships/theme" Target="/ppt/slideMasters/theme/theme1.xml" Id="Rb4f3f3e488d845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e05fbcf1e24c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fbda7a22340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a7d4bed5b4d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ffc151fe54e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b61dd1ed54a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43edfdef949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KIRKELIGE FELLESRÅD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976 992 148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