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8f93d630926492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6a6fa2d35be4f75"/>
  </p:sldMasterIdLst>
  <p:sldIdLst>
    <p:sldId xmlns:r="http://schemas.openxmlformats.org/officeDocument/2006/relationships" id="256" r:id="Rb4640c788c7a4f23"/>
    <p:sldId xmlns:r="http://schemas.openxmlformats.org/officeDocument/2006/relationships" id="257" r:id="R581bf12b04ba4b90"/>
    <p:sldId xmlns:r="http://schemas.openxmlformats.org/officeDocument/2006/relationships" id="258" r:id="R942e04d907454589"/>
    <p:sldId xmlns:r="http://schemas.openxmlformats.org/officeDocument/2006/relationships" id="259" r:id="R21b4012798e6482a"/>
    <p:sldId xmlns:r="http://schemas.openxmlformats.org/officeDocument/2006/relationships" id="260" r:id="R4eac3635629e4bf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a6fa2d35be4f75" /><Relationship Type="http://schemas.openxmlformats.org/officeDocument/2006/relationships/slide" Target="/ppt/slides/slide1.xml" Id="Rb4640c788c7a4f23" /><Relationship Type="http://schemas.openxmlformats.org/officeDocument/2006/relationships/slide" Target="/ppt/slides/slide2.xml" Id="R581bf12b04ba4b90" /><Relationship Type="http://schemas.openxmlformats.org/officeDocument/2006/relationships/slide" Target="/ppt/slides/slide3.xml" Id="R942e04d907454589" /><Relationship Type="http://schemas.openxmlformats.org/officeDocument/2006/relationships/slide" Target="/ppt/slides/slide4.xml" Id="R21b4012798e6482a" /><Relationship Type="http://schemas.openxmlformats.org/officeDocument/2006/relationships/slide" Target="/ppt/slides/slide5.xml" Id="R4eac3635629e4bf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edc4cf4c3b4b1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97e4fa87ea417c" /><Relationship Type="http://schemas.openxmlformats.org/officeDocument/2006/relationships/theme" Target="/ppt/slideMasters/theme/theme1.xml" Id="Ref8c8031675b4e3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697e4fa87ea417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23b741aa2f4d8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e8f4d1a94348b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a66a519fc7416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99d7e51bc3452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32b63df2ba42d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BARBU SOKN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BARBU SOKN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BARBU SOKN ble etablert [år] og holder til i Arendal.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BARBU SOKN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BARBU SOKN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BARBU SOKN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Nyli terrasse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4844 Arendal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37 01 34 61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barbu.menighet@agderkirken.no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www.arendal.kirken.no/barbu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976 992 083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BARBU SOKN</a:t>
            </a:r>
          </a:p>
        </p:txBody>
      </p:sp>
    </p:spTree>
  </p:cSld>
  <p:clrMapOvr>
    <a:masterClrMapping xmlns:a="http://schemas.openxmlformats.org/drawingml/2006/main"/>
  </p:clrMapOvr>
</p:sld>
</file>