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66fa6e5ec04f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8d94ca37ba49ea"/>
  </p:sldMasterIdLst>
  <p:sldIdLst>
    <p:sldId xmlns:r="http://schemas.openxmlformats.org/officeDocument/2006/relationships" id="256" r:id="R8e972b36ea7742c1"/>
    <p:sldId xmlns:r="http://schemas.openxmlformats.org/officeDocument/2006/relationships" id="257" r:id="R4c15821940024058"/>
    <p:sldId xmlns:r="http://schemas.openxmlformats.org/officeDocument/2006/relationships" id="258" r:id="R29bc6f72d46445eb"/>
    <p:sldId xmlns:r="http://schemas.openxmlformats.org/officeDocument/2006/relationships" id="259" r:id="Rbfd07191e11942e6"/>
    <p:sldId xmlns:r="http://schemas.openxmlformats.org/officeDocument/2006/relationships" id="260" r:id="R20596b5153da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d94ca37ba49ea" /><Relationship Type="http://schemas.openxmlformats.org/officeDocument/2006/relationships/slide" Target="/ppt/slides/slide1.xml" Id="R8e972b36ea7742c1" /><Relationship Type="http://schemas.openxmlformats.org/officeDocument/2006/relationships/slide" Target="/ppt/slides/slide2.xml" Id="R4c15821940024058" /><Relationship Type="http://schemas.openxmlformats.org/officeDocument/2006/relationships/slide" Target="/ppt/slides/slide3.xml" Id="R29bc6f72d46445eb" /><Relationship Type="http://schemas.openxmlformats.org/officeDocument/2006/relationships/slide" Target="/ppt/slides/slide4.xml" Id="Rbfd07191e11942e6" /><Relationship Type="http://schemas.openxmlformats.org/officeDocument/2006/relationships/slide" Target="/ppt/slides/slide5.xml" Id="R20596b5153da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eb5306bb74a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8c9c1afeb4c48" /><Relationship Type="http://schemas.openxmlformats.org/officeDocument/2006/relationships/theme" Target="/ppt/slideMasters/theme/theme1.xml" Id="R0c827943ff8e43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8c9c1afeb4c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feef6028c44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1bc4410b74d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7a732fae148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19b791bac4c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999fc6b1341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