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b3b50c5faa4a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1615b1d4c74105"/>
  </p:sldMasterIdLst>
  <p:sldIdLst>
    <p:sldId xmlns:r="http://schemas.openxmlformats.org/officeDocument/2006/relationships" id="256" r:id="Red44307fbd52444e"/>
    <p:sldId xmlns:r="http://schemas.openxmlformats.org/officeDocument/2006/relationships" id="257" r:id="R636af40acddb4ac3"/>
    <p:sldId xmlns:r="http://schemas.openxmlformats.org/officeDocument/2006/relationships" id="258" r:id="Rabab99a09e204824"/>
    <p:sldId xmlns:r="http://schemas.openxmlformats.org/officeDocument/2006/relationships" id="259" r:id="R920ebde1c22f4bc5"/>
    <p:sldId xmlns:r="http://schemas.openxmlformats.org/officeDocument/2006/relationships" id="260" r:id="R2f62f4ab947d42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615b1d4c74105" /><Relationship Type="http://schemas.openxmlformats.org/officeDocument/2006/relationships/slide" Target="/ppt/slides/slide1.xml" Id="Red44307fbd52444e" /><Relationship Type="http://schemas.openxmlformats.org/officeDocument/2006/relationships/slide" Target="/ppt/slides/slide2.xml" Id="R636af40acddb4ac3" /><Relationship Type="http://schemas.openxmlformats.org/officeDocument/2006/relationships/slide" Target="/ppt/slides/slide3.xml" Id="Rabab99a09e204824" /><Relationship Type="http://schemas.openxmlformats.org/officeDocument/2006/relationships/slide" Target="/ppt/slides/slide4.xml" Id="R920ebde1c22f4bc5" /><Relationship Type="http://schemas.openxmlformats.org/officeDocument/2006/relationships/slide" Target="/ppt/slides/slide5.xml" Id="R2f62f4ab947d42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b71194f2a49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f332f3a1b4352" /><Relationship Type="http://schemas.openxmlformats.org/officeDocument/2006/relationships/theme" Target="/ppt/slideMasters/theme/theme1.xml" Id="Ra0016b49535d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cf332f3a1b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4ca998b17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caf2f9cb94c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26fa3691348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87e48fcfd43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28325d0b6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