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3e68ccf95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a23eb07774e7f"/>
  </p:sldMasterIdLst>
  <p:sldIdLst>
    <p:sldId xmlns:r="http://schemas.openxmlformats.org/officeDocument/2006/relationships" id="256" r:id="R5b02daba87334623"/>
    <p:sldId xmlns:r="http://schemas.openxmlformats.org/officeDocument/2006/relationships" id="257" r:id="Rd2213d558d614030"/>
    <p:sldId xmlns:r="http://schemas.openxmlformats.org/officeDocument/2006/relationships" id="258" r:id="R7d01b9dd52a845c4"/>
    <p:sldId xmlns:r="http://schemas.openxmlformats.org/officeDocument/2006/relationships" id="259" r:id="Rfab55d14066d478c"/>
    <p:sldId xmlns:r="http://schemas.openxmlformats.org/officeDocument/2006/relationships" id="260" r:id="R55038b61ef764a5a"/>
    <p:sldId xmlns:r="http://schemas.openxmlformats.org/officeDocument/2006/relationships" id="261" r:id="R79e19b2fe46b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a23eb07774e7f" /><Relationship Type="http://schemas.openxmlformats.org/officeDocument/2006/relationships/slide" Target="/ppt/slides/slide1.xml" Id="R5b02daba87334623" /><Relationship Type="http://schemas.openxmlformats.org/officeDocument/2006/relationships/slide" Target="/ppt/slides/slide2.xml" Id="Rd2213d558d614030" /><Relationship Type="http://schemas.openxmlformats.org/officeDocument/2006/relationships/slide" Target="/ppt/slides/slide3.xml" Id="R7d01b9dd52a845c4" /><Relationship Type="http://schemas.openxmlformats.org/officeDocument/2006/relationships/slide" Target="/ppt/slides/slide4.xml" Id="Rfab55d14066d478c" /><Relationship Type="http://schemas.openxmlformats.org/officeDocument/2006/relationships/slide" Target="/ppt/slides/slide5.xml" Id="R55038b61ef764a5a" /><Relationship Type="http://schemas.openxmlformats.org/officeDocument/2006/relationships/slide" Target="/ppt/slides/slide6.xml" Id="R79e19b2fe46b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ac279464f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8f066b9e34fd0" /><Relationship Type="http://schemas.openxmlformats.org/officeDocument/2006/relationships/theme" Target="/ppt/slideMasters/theme/theme1.xml" Id="Rdc097701f11e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8f066b9e3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45719d02d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7fac52e90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d45984fda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51bc16caa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228da02e5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ea4e54341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