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fd3b67b8f42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d26d098a14213"/>
  </p:sldMasterIdLst>
  <p:sldIdLst>
    <p:sldId xmlns:r="http://schemas.openxmlformats.org/officeDocument/2006/relationships" id="256" r:id="R228b3386f1fc49a0"/>
    <p:sldId xmlns:r="http://schemas.openxmlformats.org/officeDocument/2006/relationships" id="257" r:id="Rba3b400ea185479f"/>
    <p:sldId xmlns:r="http://schemas.openxmlformats.org/officeDocument/2006/relationships" id="258" r:id="R0b8ce5d83f2e4055"/>
    <p:sldId xmlns:r="http://schemas.openxmlformats.org/officeDocument/2006/relationships" id="259" r:id="R2c8fc98bcc1842f2"/>
    <p:sldId xmlns:r="http://schemas.openxmlformats.org/officeDocument/2006/relationships" id="260" r:id="Reb2779ffdef944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d26d098a14213" /><Relationship Type="http://schemas.openxmlformats.org/officeDocument/2006/relationships/slide" Target="/ppt/slides/slide1.xml" Id="R228b3386f1fc49a0" /><Relationship Type="http://schemas.openxmlformats.org/officeDocument/2006/relationships/slide" Target="/ppt/slides/slide2.xml" Id="Rba3b400ea185479f" /><Relationship Type="http://schemas.openxmlformats.org/officeDocument/2006/relationships/slide" Target="/ppt/slides/slide3.xml" Id="R0b8ce5d83f2e4055" /><Relationship Type="http://schemas.openxmlformats.org/officeDocument/2006/relationships/slide" Target="/ppt/slides/slide4.xml" Id="R2c8fc98bcc1842f2" /><Relationship Type="http://schemas.openxmlformats.org/officeDocument/2006/relationships/slide" Target="/ppt/slides/slide5.xml" Id="Reb2779ffdef944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2e6d31d384a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24793be1445cb" /><Relationship Type="http://schemas.openxmlformats.org/officeDocument/2006/relationships/theme" Target="/ppt/slideMasters/theme/theme1.xml" Id="Rbf918ebea0494d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a24793be1445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abe53de1b41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39b5c0b2e4e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7f60b744c46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47cd6f13146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91a7e985a4d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 KIRKELIGE FELLESRÅD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