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1f8ae8ac94d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55baceeb11465d"/>
  </p:sldMasterIdLst>
  <p:sldIdLst>
    <p:sldId xmlns:r="http://schemas.openxmlformats.org/officeDocument/2006/relationships" id="256" r:id="Re751693738eb4235"/>
    <p:sldId xmlns:r="http://schemas.openxmlformats.org/officeDocument/2006/relationships" id="257" r:id="R1b8e5a1c85f3470b"/>
    <p:sldId xmlns:r="http://schemas.openxmlformats.org/officeDocument/2006/relationships" id="258" r:id="R9729049a0cb54737"/>
    <p:sldId xmlns:r="http://schemas.openxmlformats.org/officeDocument/2006/relationships" id="259" r:id="R327b130a83af4024"/>
    <p:sldId xmlns:r="http://schemas.openxmlformats.org/officeDocument/2006/relationships" id="260" r:id="Rf4f49e6e813a42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55baceeb11465d" /><Relationship Type="http://schemas.openxmlformats.org/officeDocument/2006/relationships/slide" Target="/ppt/slides/slide1.xml" Id="Re751693738eb4235" /><Relationship Type="http://schemas.openxmlformats.org/officeDocument/2006/relationships/slide" Target="/ppt/slides/slide2.xml" Id="R1b8e5a1c85f3470b" /><Relationship Type="http://schemas.openxmlformats.org/officeDocument/2006/relationships/slide" Target="/ppt/slides/slide3.xml" Id="R9729049a0cb54737" /><Relationship Type="http://schemas.openxmlformats.org/officeDocument/2006/relationships/slide" Target="/ppt/slides/slide4.xml" Id="R327b130a83af4024" /><Relationship Type="http://schemas.openxmlformats.org/officeDocument/2006/relationships/slide" Target="/ppt/slides/slide5.xml" Id="Rf4f49e6e813a42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784486e9041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b36bb9d1a4a6f" /><Relationship Type="http://schemas.openxmlformats.org/officeDocument/2006/relationships/theme" Target="/ppt/slideMasters/theme/theme1.xml" Id="R1b6355592fa2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b36bb9d1a4a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070e53986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5d39887e741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8dffbca548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35ca5f5d8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9a87eec1c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GEILO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GEILO SOKN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09 69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kirken@hol.kommune.no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GEILO SOKN</a:t>
            </a:r>
          </a:p>
        </p:txBody>
      </p:sp>
    </p:spTree>
  </p:cSld>
  <p:clrMapOvr>
    <a:masterClrMapping xmlns:a="http://schemas.openxmlformats.org/drawingml/2006/main"/>
  </p:clrMapOvr>
</p:sld>
</file>