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11b676aa3e49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c4cf103cdc44a6"/>
  </p:sldMasterIdLst>
  <p:sldIdLst>
    <p:sldId xmlns:r="http://schemas.openxmlformats.org/officeDocument/2006/relationships" id="256" r:id="R8db3b6fe02ae43bd"/>
    <p:sldId xmlns:r="http://schemas.openxmlformats.org/officeDocument/2006/relationships" id="257" r:id="R2ef9a01e6fee42ed"/>
    <p:sldId xmlns:r="http://schemas.openxmlformats.org/officeDocument/2006/relationships" id="258" r:id="R42d2a5ca01094c67"/>
    <p:sldId xmlns:r="http://schemas.openxmlformats.org/officeDocument/2006/relationships" id="259" r:id="R70699bf357a44c26"/>
    <p:sldId xmlns:r="http://schemas.openxmlformats.org/officeDocument/2006/relationships" id="260" r:id="R07a55354d305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4cf103cdc44a6" /><Relationship Type="http://schemas.openxmlformats.org/officeDocument/2006/relationships/slide" Target="/ppt/slides/slide1.xml" Id="R8db3b6fe02ae43bd" /><Relationship Type="http://schemas.openxmlformats.org/officeDocument/2006/relationships/slide" Target="/ppt/slides/slide2.xml" Id="R2ef9a01e6fee42ed" /><Relationship Type="http://schemas.openxmlformats.org/officeDocument/2006/relationships/slide" Target="/ppt/slides/slide3.xml" Id="R42d2a5ca01094c67" /><Relationship Type="http://schemas.openxmlformats.org/officeDocument/2006/relationships/slide" Target="/ppt/slides/slide4.xml" Id="R70699bf357a44c26" /><Relationship Type="http://schemas.openxmlformats.org/officeDocument/2006/relationships/slide" Target="/ppt/slides/slide5.xml" Id="R07a55354d305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c708c88f9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5ee1f0867428d" /><Relationship Type="http://schemas.openxmlformats.org/officeDocument/2006/relationships/theme" Target="/ppt/slideMasters/theme/theme1.xml" Id="R3a26698449c84f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25ee1f086742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bc6710ad943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f7e249157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7a724ddd4b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6d90b5d7045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df962c8b64e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KIRKELIGE FELLESRÅD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kirkevergen@rendalen.kirkene.net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www.rendalen.kirkene.net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