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26431458947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cb194a10e0454b"/>
  </p:sldMasterIdLst>
  <p:sldIdLst>
    <p:sldId xmlns:r="http://schemas.openxmlformats.org/officeDocument/2006/relationships" id="256" r:id="R2cb9d0ff321344fa"/>
    <p:sldId xmlns:r="http://schemas.openxmlformats.org/officeDocument/2006/relationships" id="257" r:id="R3ebdcd9bee504fff"/>
    <p:sldId xmlns:r="http://schemas.openxmlformats.org/officeDocument/2006/relationships" id="258" r:id="R8ad679dc824c4ac9"/>
    <p:sldId xmlns:r="http://schemas.openxmlformats.org/officeDocument/2006/relationships" id="259" r:id="R6bd1d6a924014f31"/>
    <p:sldId xmlns:r="http://schemas.openxmlformats.org/officeDocument/2006/relationships" id="260" r:id="Rb572901a97a8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b194a10e0454b" /><Relationship Type="http://schemas.openxmlformats.org/officeDocument/2006/relationships/slide" Target="/ppt/slides/slide1.xml" Id="R2cb9d0ff321344fa" /><Relationship Type="http://schemas.openxmlformats.org/officeDocument/2006/relationships/slide" Target="/ppt/slides/slide2.xml" Id="R3ebdcd9bee504fff" /><Relationship Type="http://schemas.openxmlformats.org/officeDocument/2006/relationships/slide" Target="/ppt/slides/slide3.xml" Id="R8ad679dc824c4ac9" /><Relationship Type="http://schemas.openxmlformats.org/officeDocument/2006/relationships/slide" Target="/ppt/slides/slide4.xml" Id="R6bd1d6a924014f31" /><Relationship Type="http://schemas.openxmlformats.org/officeDocument/2006/relationships/slide" Target="/ppt/slides/slide5.xml" Id="Rb572901a97a8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7d2080dcd44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a538505c247c3" /><Relationship Type="http://schemas.openxmlformats.org/officeDocument/2006/relationships/theme" Target="/ppt/slideMasters/theme/theme1.xml" Id="Ree4b25daf00c44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4a538505c247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8bd29e95842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b20e1fc5c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436b6977b45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e01bdf76f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f6a7fe9d74f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SOKN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