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67e03b1e1640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41fe931304e00"/>
  </p:sldMasterIdLst>
  <p:sldIdLst>
    <p:sldId xmlns:r="http://schemas.openxmlformats.org/officeDocument/2006/relationships" id="256" r:id="R7659c92708a34df2"/>
    <p:sldId xmlns:r="http://schemas.openxmlformats.org/officeDocument/2006/relationships" id="257" r:id="Rc35ce84629bf4fc5"/>
    <p:sldId xmlns:r="http://schemas.openxmlformats.org/officeDocument/2006/relationships" id="258" r:id="R9c39642a7e1442c9"/>
    <p:sldId xmlns:r="http://schemas.openxmlformats.org/officeDocument/2006/relationships" id="259" r:id="R5d588959af6a4de0"/>
    <p:sldId xmlns:r="http://schemas.openxmlformats.org/officeDocument/2006/relationships" id="260" r:id="Rd9b88e1307f94c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41fe931304e00" /><Relationship Type="http://schemas.openxmlformats.org/officeDocument/2006/relationships/slide" Target="/ppt/slides/slide1.xml" Id="R7659c92708a34df2" /><Relationship Type="http://schemas.openxmlformats.org/officeDocument/2006/relationships/slide" Target="/ppt/slides/slide2.xml" Id="Rc35ce84629bf4fc5" /><Relationship Type="http://schemas.openxmlformats.org/officeDocument/2006/relationships/slide" Target="/ppt/slides/slide3.xml" Id="R9c39642a7e1442c9" /><Relationship Type="http://schemas.openxmlformats.org/officeDocument/2006/relationships/slide" Target="/ppt/slides/slide4.xml" Id="R5d588959af6a4de0" /><Relationship Type="http://schemas.openxmlformats.org/officeDocument/2006/relationships/slide" Target="/ppt/slides/slide5.xml" Id="Rd9b88e1307f94c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85a35cf7b46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600e45ac44a6d" /><Relationship Type="http://schemas.openxmlformats.org/officeDocument/2006/relationships/theme" Target="/ppt/slideMasters/theme/theme1.xml" Id="R1013f7911194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5600e45ac44a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19d1335ad4a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78b93e30e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8cf5ab46447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50e60c1d7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09233d36a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KIRKELIG FELLESRÅD I OSLO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KIRKELIG FELLESRÅD I OSLO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62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post.kfio.oslo@kirken.no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oslo.kirken.no/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976 987 608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