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978c07139d46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e97a99ced84e51"/>
  </p:sldMasterIdLst>
  <p:sldIdLst>
    <p:sldId xmlns:r="http://schemas.openxmlformats.org/officeDocument/2006/relationships" id="256" r:id="Re74b6fc52052415a"/>
    <p:sldId xmlns:r="http://schemas.openxmlformats.org/officeDocument/2006/relationships" id="257" r:id="R6ae752a921d744ad"/>
    <p:sldId xmlns:r="http://schemas.openxmlformats.org/officeDocument/2006/relationships" id="258" r:id="R93690a1a4d7c45e7"/>
    <p:sldId xmlns:r="http://schemas.openxmlformats.org/officeDocument/2006/relationships" id="259" r:id="R32c791fab9074f88"/>
    <p:sldId xmlns:r="http://schemas.openxmlformats.org/officeDocument/2006/relationships" id="260" r:id="R4e4145a1ed4146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e97a99ced84e51" /><Relationship Type="http://schemas.openxmlformats.org/officeDocument/2006/relationships/slide" Target="/ppt/slides/slide1.xml" Id="Re74b6fc52052415a" /><Relationship Type="http://schemas.openxmlformats.org/officeDocument/2006/relationships/slide" Target="/ppt/slides/slide2.xml" Id="R6ae752a921d744ad" /><Relationship Type="http://schemas.openxmlformats.org/officeDocument/2006/relationships/slide" Target="/ppt/slides/slide3.xml" Id="R93690a1a4d7c45e7" /><Relationship Type="http://schemas.openxmlformats.org/officeDocument/2006/relationships/slide" Target="/ppt/slides/slide4.xml" Id="R32c791fab9074f88" /><Relationship Type="http://schemas.openxmlformats.org/officeDocument/2006/relationships/slide" Target="/ppt/slides/slide5.xml" Id="R4e4145a1ed4146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c358b5558841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67f0d790154ea0" /><Relationship Type="http://schemas.openxmlformats.org/officeDocument/2006/relationships/theme" Target="/ppt/slideMasters/theme/theme1.xml" Id="Ra1fc0f5c5da84c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67f0d790154e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146bb5cfc4c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830de9862145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32e11407aa4e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93644eea1640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bcd94698041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KIRKELIG FELLESRÅD I OSLO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OSLO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KIRKELIG FELLESRÅD I OSLO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OSLO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OSLO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OSLO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Akersbakken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62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post.kfio.oslo@kirken.no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oslo.kirken.no/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976 987 608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OSLO</a:t>
            </a:r>
          </a:p>
        </p:txBody>
      </p:sp>
    </p:spTree>
  </p:cSld>
  <p:clrMapOvr>
    <a:masterClrMapping xmlns:a="http://schemas.openxmlformats.org/drawingml/2006/main"/>
  </p:clrMapOvr>
</p:sld>
</file>