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5420c78f5447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98b90ed3554c7a"/>
  </p:sldMasterIdLst>
  <p:sldIdLst>
    <p:sldId xmlns:r="http://schemas.openxmlformats.org/officeDocument/2006/relationships" id="256" r:id="R5ee2c4cf3bee4373"/>
    <p:sldId xmlns:r="http://schemas.openxmlformats.org/officeDocument/2006/relationships" id="257" r:id="Rbd308faf375a4fcd"/>
    <p:sldId xmlns:r="http://schemas.openxmlformats.org/officeDocument/2006/relationships" id="258" r:id="R9c68778edf2f4282"/>
    <p:sldId xmlns:r="http://schemas.openxmlformats.org/officeDocument/2006/relationships" id="259" r:id="R2fd4d21411d2484c"/>
    <p:sldId xmlns:r="http://schemas.openxmlformats.org/officeDocument/2006/relationships" id="260" r:id="Rd6f312090f074d59"/>
    <p:sldId xmlns:r="http://schemas.openxmlformats.org/officeDocument/2006/relationships" id="261" r:id="R52a592d5b50849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98b90ed3554c7a" /><Relationship Type="http://schemas.openxmlformats.org/officeDocument/2006/relationships/slide" Target="/ppt/slides/slide1.xml" Id="R5ee2c4cf3bee4373" /><Relationship Type="http://schemas.openxmlformats.org/officeDocument/2006/relationships/slide" Target="/ppt/slides/slide2.xml" Id="Rbd308faf375a4fcd" /><Relationship Type="http://schemas.openxmlformats.org/officeDocument/2006/relationships/slide" Target="/ppt/slides/slide3.xml" Id="R9c68778edf2f4282" /><Relationship Type="http://schemas.openxmlformats.org/officeDocument/2006/relationships/slide" Target="/ppt/slides/slide4.xml" Id="R2fd4d21411d2484c" /><Relationship Type="http://schemas.openxmlformats.org/officeDocument/2006/relationships/slide" Target="/ppt/slides/slide5.xml" Id="Rd6f312090f074d59" /><Relationship Type="http://schemas.openxmlformats.org/officeDocument/2006/relationships/slide" Target="/ppt/slides/slide6.xml" Id="R52a592d5b50849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12ae76b37f40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9ef9df3d046d4" /><Relationship Type="http://schemas.openxmlformats.org/officeDocument/2006/relationships/theme" Target="/ppt/slideMasters/theme/theme1.xml" Id="R8333f7f79d3b4a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39ef9df3d046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4462a7ea042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d706d7ed74e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a1a69867249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c1199249046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48ca797f048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1e9aa87574f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KIRKELIG FELLESRÅD I OSLO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Akersbakken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62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post.kfio.oslo@kirken.no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oslo.kirken.no/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