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184c09248744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7ddb370cc47aa"/>
  </p:sldMasterIdLst>
  <p:sldIdLst>
    <p:sldId xmlns:r="http://schemas.openxmlformats.org/officeDocument/2006/relationships" id="256" r:id="R43b836b4d2514826"/>
    <p:sldId xmlns:r="http://schemas.openxmlformats.org/officeDocument/2006/relationships" id="257" r:id="R51d3586b8053401e"/>
    <p:sldId xmlns:r="http://schemas.openxmlformats.org/officeDocument/2006/relationships" id="258" r:id="R8bc75a19d9b64991"/>
    <p:sldId xmlns:r="http://schemas.openxmlformats.org/officeDocument/2006/relationships" id="259" r:id="Rb51c1960f4e64ff5"/>
    <p:sldId xmlns:r="http://schemas.openxmlformats.org/officeDocument/2006/relationships" id="260" r:id="Rec077873b71d47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7ddb370cc47aa" /><Relationship Type="http://schemas.openxmlformats.org/officeDocument/2006/relationships/slide" Target="/ppt/slides/slide1.xml" Id="R43b836b4d2514826" /><Relationship Type="http://schemas.openxmlformats.org/officeDocument/2006/relationships/slide" Target="/ppt/slides/slide2.xml" Id="R51d3586b8053401e" /><Relationship Type="http://schemas.openxmlformats.org/officeDocument/2006/relationships/slide" Target="/ppt/slides/slide3.xml" Id="R8bc75a19d9b64991" /><Relationship Type="http://schemas.openxmlformats.org/officeDocument/2006/relationships/slide" Target="/ppt/slides/slide4.xml" Id="Rb51c1960f4e64ff5" /><Relationship Type="http://schemas.openxmlformats.org/officeDocument/2006/relationships/slide" Target="/ppt/slides/slide5.xml" Id="Rec077873b71d47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d056e47ac4e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3e4f298324935" /><Relationship Type="http://schemas.openxmlformats.org/officeDocument/2006/relationships/theme" Target="/ppt/slideMasters/theme/theme1.xml" Id="R088fece25fc84f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33e4f29832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650ed3d2e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b8d969a0549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b6e5dffc548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7b58dc3d643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12aef46f2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KIRKELIGE FELLESRÅD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66754090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post.asker@kirken.no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www.asker.kirken.no/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976 986 466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KIRKELIGE FELLESRÅD</a:t>
            </a:r>
          </a:p>
        </p:txBody>
      </p:sp>
    </p:spTree>
  </p:cSld>
  <p:clrMapOvr>
    <a:masterClrMapping xmlns:a="http://schemas.openxmlformats.org/drawingml/2006/main"/>
  </p:clrMapOvr>
</p:sld>
</file>