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43570b754b04db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d323f6c0a224375"/>
  </p:sldMasterIdLst>
  <p:sldIdLst>
    <p:sldId xmlns:r="http://schemas.openxmlformats.org/officeDocument/2006/relationships" id="256" r:id="R85755e589c274f70"/>
    <p:sldId xmlns:r="http://schemas.openxmlformats.org/officeDocument/2006/relationships" id="257" r:id="R0c1c16f1f4834607"/>
    <p:sldId xmlns:r="http://schemas.openxmlformats.org/officeDocument/2006/relationships" id="258" r:id="Rb0ce40edf74f49bb"/>
    <p:sldId xmlns:r="http://schemas.openxmlformats.org/officeDocument/2006/relationships" id="259" r:id="R58d5ac40ccf54b16"/>
    <p:sldId xmlns:r="http://schemas.openxmlformats.org/officeDocument/2006/relationships" id="260" r:id="Rd19000d9dc664c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323f6c0a224375" /><Relationship Type="http://schemas.openxmlformats.org/officeDocument/2006/relationships/slide" Target="/ppt/slides/slide1.xml" Id="R85755e589c274f70" /><Relationship Type="http://schemas.openxmlformats.org/officeDocument/2006/relationships/slide" Target="/ppt/slides/slide2.xml" Id="R0c1c16f1f4834607" /><Relationship Type="http://schemas.openxmlformats.org/officeDocument/2006/relationships/slide" Target="/ppt/slides/slide3.xml" Id="Rb0ce40edf74f49bb" /><Relationship Type="http://schemas.openxmlformats.org/officeDocument/2006/relationships/slide" Target="/ppt/slides/slide4.xml" Id="R58d5ac40ccf54b16" /><Relationship Type="http://schemas.openxmlformats.org/officeDocument/2006/relationships/slide" Target="/ppt/slides/slide5.xml" Id="Rd19000d9dc664c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f80f36098e48e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c08842794f4788" /><Relationship Type="http://schemas.openxmlformats.org/officeDocument/2006/relationships/theme" Target="/ppt/slideMasters/theme/theme1.xml" Id="R8fa580c3cfdf410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ec08842794f478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f8dc5df16d484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1dce7be3684fc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5ae8734e45495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7d3e1388ad40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d10a07406e41e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KIRKELIG FELLESRÅD I BÆRUM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KIRKELIG FELLESRÅD I BÆRUM ble etablert [år] og holder til i Sandvika.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Rådmann Halmrasts vei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1337 Sandvika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50 05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kari@baerum.kirken.no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www.baerum.kirken.no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976 986 423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