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7b3e3a9d64b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dc94725ce548f0"/>
  </p:sldMasterIdLst>
  <p:sldIdLst>
    <p:sldId xmlns:r="http://schemas.openxmlformats.org/officeDocument/2006/relationships" id="256" r:id="R2437f16412a04bef"/>
    <p:sldId xmlns:r="http://schemas.openxmlformats.org/officeDocument/2006/relationships" id="257" r:id="R76895f9632ec4e5f"/>
    <p:sldId xmlns:r="http://schemas.openxmlformats.org/officeDocument/2006/relationships" id="258" r:id="R8040a4824a5f41b0"/>
    <p:sldId xmlns:r="http://schemas.openxmlformats.org/officeDocument/2006/relationships" id="259" r:id="R98f10a298ab748ee"/>
    <p:sldId xmlns:r="http://schemas.openxmlformats.org/officeDocument/2006/relationships" id="260" r:id="R8bea003bece240a5"/>
    <p:sldId xmlns:r="http://schemas.openxmlformats.org/officeDocument/2006/relationships" id="261" r:id="R4317293c937d4529"/>
    <p:sldId xmlns:r="http://schemas.openxmlformats.org/officeDocument/2006/relationships" id="262" r:id="Rb9d2f5c1d44b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c94725ce548f0" /><Relationship Type="http://schemas.openxmlformats.org/officeDocument/2006/relationships/slide" Target="/ppt/slides/slide1.xml" Id="R2437f16412a04bef" /><Relationship Type="http://schemas.openxmlformats.org/officeDocument/2006/relationships/slide" Target="/ppt/slides/slide2.xml" Id="R76895f9632ec4e5f" /><Relationship Type="http://schemas.openxmlformats.org/officeDocument/2006/relationships/slide" Target="/ppt/slides/slide3.xml" Id="R8040a4824a5f41b0" /><Relationship Type="http://schemas.openxmlformats.org/officeDocument/2006/relationships/slide" Target="/ppt/slides/slide4.xml" Id="R98f10a298ab748ee" /><Relationship Type="http://schemas.openxmlformats.org/officeDocument/2006/relationships/slide" Target="/ppt/slides/slide5.xml" Id="R8bea003bece240a5" /><Relationship Type="http://schemas.openxmlformats.org/officeDocument/2006/relationships/slide" Target="/ppt/slides/slide6.xml" Id="R4317293c937d4529" /><Relationship Type="http://schemas.openxmlformats.org/officeDocument/2006/relationships/slide" Target="/ppt/slides/slide7.xml" Id="Rb9d2f5c1d44b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55f6b5ddd42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9d0e024df4d95" /><Relationship Type="http://schemas.openxmlformats.org/officeDocument/2006/relationships/theme" Target="/ppt/slideMasters/theme/theme1.xml" Id="Red123a76fa6041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9d0e024df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2589909714e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3995352fc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9cc361f314d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8f4e3a07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5e83638a049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c11332cf4b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4910bad7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PROSPERO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72 910 549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74 508 163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ANINE STEEN THORBJØRNSEN AAS  –  51,4 %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FALK SØFTING AAS  –  48,6 %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Tanumvei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post@toran.no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 AS</a:t>
            </a:r>
          </a:p>
        </p:txBody>
      </p:sp>
    </p:spTree>
  </p:cSld>
  <p:clrMapOvr>
    <a:masterClrMapping xmlns:a="http://schemas.openxmlformats.org/drawingml/2006/main"/>
  </p:clrMapOvr>
</p:sld>
</file>