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1e222a55ec4e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8eaa8dc8ee489a"/>
  </p:sldMasterIdLst>
  <p:sldIdLst>
    <p:sldId xmlns:r="http://schemas.openxmlformats.org/officeDocument/2006/relationships" id="256" r:id="R9c06eaf9873d4226"/>
    <p:sldId xmlns:r="http://schemas.openxmlformats.org/officeDocument/2006/relationships" id="257" r:id="Rbf891533700846ac"/>
    <p:sldId xmlns:r="http://schemas.openxmlformats.org/officeDocument/2006/relationships" id="258" r:id="Raa90441acfb74aac"/>
    <p:sldId xmlns:r="http://schemas.openxmlformats.org/officeDocument/2006/relationships" id="259" r:id="Rb2e31c9283224ea8"/>
    <p:sldId xmlns:r="http://schemas.openxmlformats.org/officeDocument/2006/relationships" id="260" r:id="R0af474574c164b73"/>
    <p:sldId xmlns:r="http://schemas.openxmlformats.org/officeDocument/2006/relationships" id="261" r:id="R524b7b12d3aa4366"/>
    <p:sldId xmlns:r="http://schemas.openxmlformats.org/officeDocument/2006/relationships" id="262" r:id="R1e511c36d06e4a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8eaa8dc8ee489a" /><Relationship Type="http://schemas.openxmlformats.org/officeDocument/2006/relationships/slide" Target="/ppt/slides/slide1.xml" Id="R9c06eaf9873d4226" /><Relationship Type="http://schemas.openxmlformats.org/officeDocument/2006/relationships/slide" Target="/ppt/slides/slide2.xml" Id="Rbf891533700846ac" /><Relationship Type="http://schemas.openxmlformats.org/officeDocument/2006/relationships/slide" Target="/ppt/slides/slide3.xml" Id="Raa90441acfb74aac" /><Relationship Type="http://schemas.openxmlformats.org/officeDocument/2006/relationships/slide" Target="/ppt/slides/slide4.xml" Id="Rb2e31c9283224ea8" /><Relationship Type="http://schemas.openxmlformats.org/officeDocument/2006/relationships/slide" Target="/ppt/slides/slide5.xml" Id="R0af474574c164b73" /><Relationship Type="http://schemas.openxmlformats.org/officeDocument/2006/relationships/slide" Target="/ppt/slides/slide6.xml" Id="R524b7b12d3aa4366" /><Relationship Type="http://schemas.openxmlformats.org/officeDocument/2006/relationships/slide" Target="/ppt/slides/slide7.xml" Id="R1e511c36d06e4a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e0e44d6bf14d6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78bbe8c0f64282" /><Relationship Type="http://schemas.openxmlformats.org/officeDocument/2006/relationships/theme" Target="/ppt/slideMasters/theme/theme1.xml" Id="R4c11f69b514342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78bbe8c0f6428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72f07d4e334e2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0d4ea14d0e43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ca66999cee4c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c557c2a18f4c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3147b6854c47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88337029e74a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c1e4ce085148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JOHANNES NILSEN HANDLERI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 NILSEN HANDLERI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JOHANNES NILSEN HANDLERI AS ble etablert [år] og holder til i Mehamn.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 NILSEN HANDLERI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 NILSEN HANDLERI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 NILSEN HANDLERI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9 446 822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930 346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392 927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120 729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7 045 231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 NILSEN HANDLERI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NORA MARIE TAGESDATTER FAGERHEIM  –  34,0 %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 NILSEN HANDLERI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Værveien 59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9770 Mehamn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976 969 421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JOHANNES NILSEN HANDLERI AS</a:t>
            </a:r>
          </a:p>
        </p:txBody>
      </p:sp>
    </p:spTree>
  </p:cSld>
  <p:clrMapOvr>
    <a:masterClrMapping xmlns:a="http://schemas.openxmlformats.org/drawingml/2006/main"/>
  </p:clrMapOvr>
</p:sld>
</file>