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a585d4d5106408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4b0c24ff2f94168"/>
  </p:sldMasterIdLst>
  <p:sldIdLst>
    <p:sldId xmlns:r="http://schemas.openxmlformats.org/officeDocument/2006/relationships" id="256" r:id="R7ef68a3e88e74fa4"/>
    <p:sldId xmlns:r="http://schemas.openxmlformats.org/officeDocument/2006/relationships" id="257" r:id="R79a3db20d8b942a4"/>
    <p:sldId xmlns:r="http://schemas.openxmlformats.org/officeDocument/2006/relationships" id="258" r:id="R651968edbb9f40ba"/>
    <p:sldId xmlns:r="http://schemas.openxmlformats.org/officeDocument/2006/relationships" id="259" r:id="R225b1e903cb74695"/>
    <p:sldId xmlns:r="http://schemas.openxmlformats.org/officeDocument/2006/relationships" id="260" r:id="R231b006a58604ec0"/>
    <p:sldId xmlns:r="http://schemas.openxmlformats.org/officeDocument/2006/relationships" id="261" r:id="R7ad6b342aee54a3c"/>
    <p:sldId xmlns:r="http://schemas.openxmlformats.org/officeDocument/2006/relationships" id="262" r:id="R93c9307bb9474d1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b0c24ff2f94168" /><Relationship Type="http://schemas.openxmlformats.org/officeDocument/2006/relationships/slide" Target="/ppt/slides/slide1.xml" Id="R7ef68a3e88e74fa4" /><Relationship Type="http://schemas.openxmlformats.org/officeDocument/2006/relationships/slide" Target="/ppt/slides/slide2.xml" Id="R79a3db20d8b942a4" /><Relationship Type="http://schemas.openxmlformats.org/officeDocument/2006/relationships/slide" Target="/ppt/slides/slide3.xml" Id="R651968edbb9f40ba" /><Relationship Type="http://schemas.openxmlformats.org/officeDocument/2006/relationships/slide" Target="/ppt/slides/slide4.xml" Id="R225b1e903cb74695" /><Relationship Type="http://schemas.openxmlformats.org/officeDocument/2006/relationships/slide" Target="/ppt/slides/slide5.xml" Id="R231b006a58604ec0" /><Relationship Type="http://schemas.openxmlformats.org/officeDocument/2006/relationships/slide" Target="/ppt/slides/slide6.xml" Id="R7ad6b342aee54a3c" /><Relationship Type="http://schemas.openxmlformats.org/officeDocument/2006/relationships/slide" Target="/ppt/slides/slide7.xml" Id="R93c9307bb9474d1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5345e057b44f3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0aa206c9a044c6" /><Relationship Type="http://schemas.openxmlformats.org/officeDocument/2006/relationships/theme" Target="/ppt/slideMasters/theme/theme1.xml" Id="Rd800a7894fb34b0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90aa206c9a044c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875a16d74c40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27dbc72909481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65d15dc2e4414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ba224e1ed94db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2142312ac249d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7b71d9ed4144d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bd6b034fcc4e1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CALAS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CALAS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CALAS EIENDOM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CALAS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CALAS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CALAS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271 245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−69 376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114 976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414 382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2 474 509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CALAS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ERIK BERGER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CALAS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Toppåsveien 47C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1262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976 966 236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CALAS EIENDOM AS</a:t>
            </a:r>
          </a:p>
        </p:txBody>
      </p:sp>
    </p:spTree>
  </p:cSld>
  <p:clrMapOvr>
    <a:masterClrMapping xmlns:a="http://schemas.openxmlformats.org/drawingml/2006/main"/>
  </p:clrMapOvr>
</p:sld>
</file>