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bce4bc6a3547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aa505fd184518"/>
  </p:sldMasterIdLst>
  <p:sldIdLst>
    <p:sldId xmlns:r="http://schemas.openxmlformats.org/officeDocument/2006/relationships" id="256" r:id="R34034abbb1754ba9"/>
    <p:sldId xmlns:r="http://schemas.openxmlformats.org/officeDocument/2006/relationships" id="257" r:id="R0f05fc5b23f0463a"/>
    <p:sldId xmlns:r="http://schemas.openxmlformats.org/officeDocument/2006/relationships" id="258" r:id="R391b1aec81114573"/>
    <p:sldId xmlns:r="http://schemas.openxmlformats.org/officeDocument/2006/relationships" id="259" r:id="R0a8bd11444694056"/>
    <p:sldId xmlns:r="http://schemas.openxmlformats.org/officeDocument/2006/relationships" id="260" r:id="R3823525d5c4a4da9"/>
    <p:sldId xmlns:r="http://schemas.openxmlformats.org/officeDocument/2006/relationships" id="261" r:id="R4c542573b2254001"/>
    <p:sldId xmlns:r="http://schemas.openxmlformats.org/officeDocument/2006/relationships" id="262" r:id="R201f6f54d614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aa505fd184518" /><Relationship Type="http://schemas.openxmlformats.org/officeDocument/2006/relationships/slide" Target="/ppt/slides/slide1.xml" Id="R34034abbb1754ba9" /><Relationship Type="http://schemas.openxmlformats.org/officeDocument/2006/relationships/slide" Target="/ppt/slides/slide2.xml" Id="R0f05fc5b23f0463a" /><Relationship Type="http://schemas.openxmlformats.org/officeDocument/2006/relationships/slide" Target="/ppt/slides/slide3.xml" Id="R391b1aec81114573" /><Relationship Type="http://schemas.openxmlformats.org/officeDocument/2006/relationships/slide" Target="/ppt/slides/slide4.xml" Id="R0a8bd11444694056" /><Relationship Type="http://schemas.openxmlformats.org/officeDocument/2006/relationships/slide" Target="/ppt/slides/slide5.xml" Id="R3823525d5c4a4da9" /><Relationship Type="http://schemas.openxmlformats.org/officeDocument/2006/relationships/slide" Target="/ppt/slides/slide6.xml" Id="R4c542573b2254001" /><Relationship Type="http://schemas.openxmlformats.org/officeDocument/2006/relationships/slide" Target="/ppt/slides/slide7.xml" Id="R201f6f54d614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2f7b43f1d4a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a8826355e4c9c" /><Relationship Type="http://schemas.openxmlformats.org/officeDocument/2006/relationships/theme" Target="/ppt/slideMasters/theme/theme1.xml" Id="R91267a43b1fb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a8826355e4c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62538990f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102d682d646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0d290b54745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b4dbc5fc5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9df2d663e44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54457beb541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07b03804342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FLØTRE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FLØTRE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4 335 608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15 172 181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FLØTRE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FLØTRE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FLØTRE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976 948 459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