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9abe6b0d2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0456978f043e5"/>
  </p:sldMasterIdLst>
  <p:sldIdLst>
    <p:sldId xmlns:r="http://schemas.openxmlformats.org/officeDocument/2006/relationships" id="256" r:id="R19a0af62e6e84080"/>
    <p:sldId xmlns:r="http://schemas.openxmlformats.org/officeDocument/2006/relationships" id="257" r:id="R5797d83e43094b7b"/>
    <p:sldId xmlns:r="http://schemas.openxmlformats.org/officeDocument/2006/relationships" id="258" r:id="R3bbb6a77f6c8442f"/>
    <p:sldId xmlns:r="http://schemas.openxmlformats.org/officeDocument/2006/relationships" id="259" r:id="Rfd35051e74d84a32"/>
    <p:sldId xmlns:r="http://schemas.openxmlformats.org/officeDocument/2006/relationships" id="260" r:id="Rd02678f7ff344360"/>
    <p:sldId xmlns:r="http://schemas.openxmlformats.org/officeDocument/2006/relationships" id="261" r:id="R47bf80467ea74048"/>
    <p:sldId xmlns:r="http://schemas.openxmlformats.org/officeDocument/2006/relationships" id="262" r:id="R52ecf21570ab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0456978f043e5" /><Relationship Type="http://schemas.openxmlformats.org/officeDocument/2006/relationships/slide" Target="/ppt/slides/slide1.xml" Id="R19a0af62e6e84080" /><Relationship Type="http://schemas.openxmlformats.org/officeDocument/2006/relationships/slide" Target="/ppt/slides/slide2.xml" Id="R5797d83e43094b7b" /><Relationship Type="http://schemas.openxmlformats.org/officeDocument/2006/relationships/slide" Target="/ppt/slides/slide3.xml" Id="R3bbb6a77f6c8442f" /><Relationship Type="http://schemas.openxmlformats.org/officeDocument/2006/relationships/slide" Target="/ppt/slides/slide4.xml" Id="Rfd35051e74d84a32" /><Relationship Type="http://schemas.openxmlformats.org/officeDocument/2006/relationships/slide" Target="/ppt/slides/slide5.xml" Id="Rd02678f7ff344360" /><Relationship Type="http://schemas.openxmlformats.org/officeDocument/2006/relationships/slide" Target="/ppt/slides/slide6.xml" Id="R47bf80467ea74048" /><Relationship Type="http://schemas.openxmlformats.org/officeDocument/2006/relationships/slide" Target="/ppt/slides/slide7.xml" Id="R52ecf21570ab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8f9801761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839ce70204097" /><Relationship Type="http://schemas.openxmlformats.org/officeDocument/2006/relationships/theme" Target="/ppt/slideMasters/theme/theme1.xml" Id="R68e025ffe47a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839ce7020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b9a877538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1fd0e8f8547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d05b2351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ed42a12a140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cbad3d699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0d08bc74c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e3d86ef3e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MAT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6 885 126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7 043 642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Ludvigsen, Sommerfrydveien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976 947 894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