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27b0deb4fce429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c7c04fa95f74b84"/>
  </p:sldMasterIdLst>
  <p:sldIdLst>
    <p:sldId xmlns:r="http://schemas.openxmlformats.org/officeDocument/2006/relationships" id="256" r:id="R766cfbe4713a46a2"/>
    <p:sldId xmlns:r="http://schemas.openxmlformats.org/officeDocument/2006/relationships" id="257" r:id="R3ad02d3fc104418d"/>
    <p:sldId xmlns:r="http://schemas.openxmlformats.org/officeDocument/2006/relationships" id="258" r:id="R2a19f09768bc4698"/>
    <p:sldId xmlns:r="http://schemas.openxmlformats.org/officeDocument/2006/relationships" id="259" r:id="R5d3a77b0a3584bb6"/>
    <p:sldId xmlns:r="http://schemas.openxmlformats.org/officeDocument/2006/relationships" id="260" r:id="R58f5a0ad7be84a4e"/>
    <p:sldId xmlns:r="http://schemas.openxmlformats.org/officeDocument/2006/relationships" id="261" r:id="R6833cf542979470b"/>
    <p:sldId xmlns:r="http://schemas.openxmlformats.org/officeDocument/2006/relationships" id="262" r:id="R1139cad1c0114d1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7c04fa95f74b84" /><Relationship Type="http://schemas.openxmlformats.org/officeDocument/2006/relationships/slide" Target="/ppt/slides/slide1.xml" Id="R766cfbe4713a46a2" /><Relationship Type="http://schemas.openxmlformats.org/officeDocument/2006/relationships/slide" Target="/ppt/slides/slide2.xml" Id="R3ad02d3fc104418d" /><Relationship Type="http://schemas.openxmlformats.org/officeDocument/2006/relationships/slide" Target="/ppt/slides/slide3.xml" Id="R2a19f09768bc4698" /><Relationship Type="http://schemas.openxmlformats.org/officeDocument/2006/relationships/slide" Target="/ppt/slides/slide4.xml" Id="R5d3a77b0a3584bb6" /><Relationship Type="http://schemas.openxmlformats.org/officeDocument/2006/relationships/slide" Target="/ppt/slides/slide5.xml" Id="R58f5a0ad7be84a4e" /><Relationship Type="http://schemas.openxmlformats.org/officeDocument/2006/relationships/slide" Target="/ppt/slides/slide6.xml" Id="R6833cf542979470b" /><Relationship Type="http://schemas.openxmlformats.org/officeDocument/2006/relationships/slide" Target="/ppt/slides/slide7.xml" Id="R1139cad1c0114d1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5d1c5179e4408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e8f6dd01be42b1" /><Relationship Type="http://schemas.openxmlformats.org/officeDocument/2006/relationships/theme" Target="/ppt/slideMasters/theme/theme1.xml" Id="R764407b977334d1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6e8f6dd01be42b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fe1ff294bb425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6a43dfac034dd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1f50e5482749d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21b0581269468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39869f2455437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57447b735249d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a8cf9ce9f649d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LUKA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LUKA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LUKA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LUKA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LUKA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LUKA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−23 608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592 766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392 595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392 595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LUKA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 HARALD KALLUM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UNDIS HELENE KALLUM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BEATE KALLUM VØRNER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HENRIETTE KALLUM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VIBEKE KALLUM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LUKA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Damveien 17C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0587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976 936 973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LUKA AS</a:t>
            </a:r>
          </a:p>
        </p:txBody>
      </p:sp>
    </p:spTree>
  </p:cSld>
  <p:clrMapOvr>
    <a:masterClrMapping xmlns:a="http://schemas.openxmlformats.org/drawingml/2006/main"/>
  </p:clrMapOvr>
</p:sld>
</file>