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8d6bfc0e8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f536bb5e741b0"/>
  </p:sldMasterIdLst>
  <p:sldIdLst>
    <p:sldId xmlns:r="http://schemas.openxmlformats.org/officeDocument/2006/relationships" id="256" r:id="R3b7d57cb959c49b6"/>
    <p:sldId xmlns:r="http://schemas.openxmlformats.org/officeDocument/2006/relationships" id="257" r:id="R0168bd1f99a1481c"/>
    <p:sldId xmlns:r="http://schemas.openxmlformats.org/officeDocument/2006/relationships" id="258" r:id="R3f47e163883a4bea"/>
    <p:sldId xmlns:r="http://schemas.openxmlformats.org/officeDocument/2006/relationships" id="259" r:id="R97741e72f78a4e0d"/>
    <p:sldId xmlns:r="http://schemas.openxmlformats.org/officeDocument/2006/relationships" id="260" r:id="Rc94d9f6f8807426c"/>
    <p:sldId xmlns:r="http://schemas.openxmlformats.org/officeDocument/2006/relationships" id="261" r:id="R77ff70652991401d"/>
    <p:sldId xmlns:r="http://schemas.openxmlformats.org/officeDocument/2006/relationships" id="262" r:id="R4f9449d54fa1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f536bb5e741b0" /><Relationship Type="http://schemas.openxmlformats.org/officeDocument/2006/relationships/slide" Target="/ppt/slides/slide1.xml" Id="R3b7d57cb959c49b6" /><Relationship Type="http://schemas.openxmlformats.org/officeDocument/2006/relationships/slide" Target="/ppt/slides/slide2.xml" Id="R0168bd1f99a1481c" /><Relationship Type="http://schemas.openxmlformats.org/officeDocument/2006/relationships/slide" Target="/ppt/slides/slide3.xml" Id="R3f47e163883a4bea" /><Relationship Type="http://schemas.openxmlformats.org/officeDocument/2006/relationships/slide" Target="/ppt/slides/slide4.xml" Id="R97741e72f78a4e0d" /><Relationship Type="http://schemas.openxmlformats.org/officeDocument/2006/relationships/slide" Target="/ppt/slides/slide5.xml" Id="Rc94d9f6f8807426c" /><Relationship Type="http://schemas.openxmlformats.org/officeDocument/2006/relationships/slide" Target="/ppt/slides/slide6.xml" Id="R77ff70652991401d" /><Relationship Type="http://schemas.openxmlformats.org/officeDocument/2006/relationships/slide" Target="/ppt/slides/slide7.xml" Id="R4f9449d54fa1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bc0485fec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42cdb03741ca" /><Relationship Type="http://schemas.openxmlformats.org/officeDocument/2006/relationships/theme" Target="/ppt/slideMasters/theme/theme1.xml" Id="R56ffaf5b062b48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c42cdb037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5091c0bc6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65cabf1e1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7f013bc88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ace262191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e3e332e1a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50c00ca94d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1224174314f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LAFT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LAFT EIENDOM AS ble etablert [år] og holder til i Leira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4 325 380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LAGRUD STEINAR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STORHAUG GJERMUND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VALDRESFJELLA HUS-OG HYTTEBYGG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Sylvsmedvegen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2920 Leira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stlagr@online.no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976 908 821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LAFT EIENDOM AS</a:t>
            </a:r>
          </a:p>
        </p:txBody>
      </p:sp>
    </p:spTree>
  </p:cSld>
  <p:clrMapOvr>
    <a:masterClrMapping xmlns:a="http://schemas.openxmlformats.org/drawingml/2006/main"/>
  </p:clrMapOvr>
</p:sld>
</file>