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c8c046473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167d951864494"/>
  </p:sldMasterIdLst>
  <p:sldIdLst>
    <p:sldId xmlns:r="http://schemas.openxmlformats.org/officeDocument/2006/relationships" id="256" r:id="R3d3a8cad14f54640"/>
    <p:sldId xmlns:r="http://schemas.openxmlformats.org/officeDocument/2006/relationships" id="257" r:id="Raace6ac8d56f4d51"/>
    <p:sldId xmlns:r="http://schemas.openxmlformats.org/officeDocument/2006/relationships" id="258" r:id="R77d74fd23f304155"/>
    <p:sldId xmlns:r="http://schemas.openxmlformats.org/officeDocument/2006/relationships" id="259" r:id="Rf194b1de47bf493a"/>
    <p:sldId xmlns:r="http://schemas.openxmlformats.org/officeDocument/2006/relationships" id="260" r:id="R4819a51799bb4ea0"/>
    <p:sldId xmlns:r="http://schemas.openxmlformats.org/officeDocument/2006/relationships" id="261" r:id="R8ff25b1477b34f62"/>
    <p:sldId xmlns:r="http://schemas.openxmlformats.org/officeDocument/2006/relationships" id="262" r:id="Rf1d3b59e280d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167d951864494" /><Relationship Type="http://schemas.openxmlformats.org/officeDocument/2006/relationships/slide" Target="/ppt/slides/slide1.xml" Id="R3d3a8cad14f54640" /><Relationship Type="http://schemas.openxmlformats.org/officeDocument/2006/relationships/slide" Target="/ppt/slides/slide2.xml" Id="Raace6ac8d56f4d51" /><Relationship Type="http://schemas.openxmlformats.org/officeDocument/2006/relationships/slide" Target="/ppt/slides/slide3.xml" Id="R77d74fd23f304155" /><Relationship Type="http://schemas.openxmlformats.org/officeDocument/2006/relationships/slide" Target="/ppt/slides/slide4.xml" Id="Rf194b1de47bf493a" /><Relationship Type="http://schemas.openxmlformats.org/officeDocument/2006/relationships/slide" Target="/ppt/slides/slide5.xml" Id="R4819a51799bb4ea0" /><Relationship Type="http://schemas.openxmlformats.org/officeDocument/2006/relationships/slide" Target="/ppt/slides/slide6.xml" Id="R8ff25b1477b34f62" /><Relationship Type="http://schemas.openxmlformats.org/officeDocument/2006/relationships/slide" Target="/ppt/slides/slide7.xml" Id="Rf1d3b59e280d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1845c1d9e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4d6a9e21a45c0" /><Relationship Type="http://schemas.openxmlformats.org/officeDocument/2006/relationships/theme" Target="/ppt/slideMasters/theme/theme1.xml" Id="R444dd68a85a6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54d6a9e21a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96752a144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0665700af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b4709348d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0b7621bf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e1ce1b09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9fefcd39e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5f5fff0294a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RYGR ØKONOMI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38 903 683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