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6b11c9d7044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815106ab9407f"/>
  </p:sldMasterIdLst>
  <p:sldIdLst>
    <p:sldId xmlns:r="http://schemas.openxmlformats.org/officeDocument/2006/relationships" id="256" r:id="Rc5ddf64557d54219"/>
    <p:sldId xmlns:r="http://schemas.openxmlformats.org/officeDocument/2006/relationships" id="257" r:id="Re49793ea00194de7"/>
    <p:sldId xmlns:r="http://schemas.openxmlformats.org/officeDocument/2006/relationships" id="258" r:id="Rb522158d35234e98"/>
    <p:sldId xmlns:r="http://schemas.openxmlformats.org/officeDocument/2006/relationships" id="259" r:id="R8165e8a8dc324cfe"/>
    <p:sldId xmlns:r="http://schemas.openxmlformats.org/officeDocument/2006/relationships" id="260" r:id="R3272972a6092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815106ab9407f" /><Relationship Type="http://schemas.openxmlformats.org/officeDocument/2006/relationships/slide" Target="/ppt/slides/slide1.xml" Id="Rc5ddf64557d54219" /><Relationship Type="http://schemas.openxmlformats.org/officeDocument/2006/relationships/slide" Target="/ppt/slides/slide2.xml" Id="Re49793ea00194de7" /><Relationship Type="http://schemas.openxmlformats.org/officeDocument/2006/relationships/slide" Target="/ppt/slides/slide3.xml" Id="Rb522158d35234e98" /><Relationship Type="http://schemas.openxmlformats.org/officeDocument/2006/relationships/slide" Target="/ppt/slides/slide4.xml" Id="R8165e8a8dc324cfe" /><Relationship Type="http://schemas.openxmlformats.org/officeDocument/2006/relationships/slide" Target="/ppt/slides/slide5.xml" Id="R3272972a6092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519caee154e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0a33e14f4450" /><Relationship Type="http://schemas.openxmlformats.org/officeDocument/2006/relationships/theme" Target="/ppt/slideMasters/theme/theme1.xml" Id="R3a82a148de494c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4b0a33e14f44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ad539ec9346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99b7b1a2545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a9af077af4e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8a7c647d74d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28a4f170a4c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DANIC (DANIELSEN INFORMATICS &amp; CONSULTING)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DANIC (DANIELSEN INFORMATICS &amp; CONSULTING)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