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0a1d369af245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45ae2e67684883"/>
  </p:sldMasterIdLst>
  <p:sldIdLst>
    <p:sldId xmlns:r="http://schemas.openxmlformats.org/officeDocument/2006/relationships" id="256" r:id="R663416e6bd134d43"/>
    <p:sldId xmlns:r="http://schemas.openxmlformats.org/officeDocument/2006/relationships" id="257" r:id="Re8fa991608354334"/>
    <p:sldId xmlns:r="http://schemas.openxmlformats.org/officeDocument/2006/relationships" id="258" r:id="Rbb4b0fbb54d14ba3"/>
    <p:sldId xmlns:r="http://schemas.openxmlformats.org/officeDocument/2006/relationships" id="259" r:id="R5bfb4e8bc1614bfe"/>
    <p:sldId xmlns:r="http://schemas.openxmlformats.org/officeDocument/2006/relationships" id="260" r:id="Ra703a6b10cb644b5"/>
    <p:sldId xmlns:r="http://schemas.openxmlformats.org/officeDocument/2006/relationships" id="261" r:id="R0e68c450b04f4ef2"/>
    <p:sldId xmlns:r="http://schemas.openxmlformats.org/officeDocument/2006/relationships" id="262" r:id="R5077d38500114d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5ae2e67684883" /><Relationship Type="http://schemas.openxmlformats.org/officeDocument/2006/relationships/slide" Target="/ppt/slides/slide1.xml" Id="R663416e6bd134d43" /><Relationship Type="http://schemas.openxmlformats.org/officeDocument/2006/relationships/slide" Target="/ppt/slides/slide2.xml" Id="Re8fa991608354334" /><Relationship Type="http://schemas.openxmlformats.org/officeDocument/2006/relationships/slide" Target="/ppt/slides/slide3.xml" Id="Rbb4b0fbb54d14ba3" /><Relationship Type="http://schemas.openxmlformats.org/officeDocument/2006/relationships/slide" Target="/ppt/slides/slide4.xml" Id="R5bfb4e8bc1614bfe" /><Relationship Type="http://schemas.openxmlformats.org/officeDocument/2006/relationships/slide" Target="/ppt/slides/slide5.xml" Id="Ra703a6b10cb644b5" /><Relationship Type="http://schemas.openxmlformats.org/officeDocument/2006/relationships/slide" Target="/ppt/slides/slide6.xml" Id="R0e68c450b04f4ef2" /><Relationship Type="http://schemas.openxmlformats.org/officeDocument/2006/relationships/slide" Target="/ppt/slides/slide7.xml" Id="R5077d38500114d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a5a7b8dc246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3853b32b14dca" /><Relationship Type="http://schemas.openxmlformats.org/officeDocument/2006/relationships/theme" Target="/ppt/slideMasters/theme/theme1.xml" Id="Ra40f9c10bda047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b3853b32b14d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e07464ab04b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6ade51f814a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18a8f56a447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0cef21e2a45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6f820b3d74b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042b7410844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d38eafac247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GRÆNDSENS SKOTØIMAGAZIN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GRÆNDSENS SKOTØIMAGAZIN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65 244 501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6 594 890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4 909 824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13 035 530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48 460 149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MAVIE AS  –  39,2 %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VINCHY AS  –  39,2 %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SCARPO AS  –  21,6 %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976 890 159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GRÆNDSENS SKOTØIMAGAZIN AS</a:t>
            </a:r>
          </a:p>
        </p:txBody>
      </p:sp>
    </p:spTree>
  </p:cSld>
  <p:clrMapOvr>
    <a:masterClrMapping xmlns:a="http://schemas.openxmlformats.org/drawingml/2006/main"/>
  </p:clrMapOvr>
</p:sld>
</file>