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7097bcc3204f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05bd661ded4eec"/>
  </p:sldMasterIdLst>
  <p:sldIdLst>
    <p:sldId xmlns:r="http://schemas.openxmlformats.org/officeDocument/2006/relationships" id="256" r:id="Ra5dff3a99e7647f4"/>
    <p:sldId xmlns:r="http://schemas.openxmlformats.org/officeDocument/2006/relationships" id="257" r:id="R1ee78c6af6a54a06"/>
    <p:sldId xmlns:r="http://schemas.openxmlformats.org/officeDocument/2006/relationships" id="258" r:id="R418ec4658cb64f08"/>
    <p:sldId xmlns:r="http://schemas.openxmlformats.org/officeDocument/2006/relationships" id="259" r:id="R33f5b5faffa64cb3"/>
    <p:sldId xmlns:r="http://schemas.openxmlformats.org/officeDocument/2006/relationships" id="260" r:id="R52570c3fb1754371"/>
    <p:sldId xmlns:r="http://schemas.openxmlformats.org/officeDocument/2006/relationships" id="261" r:id="R4f39309a651c49e1"/>
    <p:sldId xmlns:r="http://schemas.openxmlformats.org/officeDocument/2006/relationships" id="262" r:id="Ra90ccc4857714d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05bd661ded4eec" /><Relationship Type="http://schemas.openxmlformats.org/officeDocument/2006/relationships/slide" Target="/ppt/slides/slide1.xml" Id="Ra5dff3a99e7647f4" /><Relationship Type="http://schemas.openxmlformats.org/officeDocument/2006/relationships/slide" Target="/ppt/slides/slide2.xml" Id="R1ee78c6af6a54a06" /><Relationship Type="http://schemas.openxmlformats.org/officeDocument/2006/relationships/slide" Target="/ppt/slides/slide3.xml" Id="R418ec4658cb64f08" /><Relationship Type="http://schemas.openxmlformats.org/officeDocument/2006/relationships/slide" Target="/ppt/slides/slide4.xml" Id="R33f5b5faffa64cb3" /><Relationship Type="http://schemas.openxmlformats.org/officeDocument/2006/relationships/slide" Target="/ppt/slides/slide5.xml" Id="R52570c3fb1754371" /><Relationship Type="http://schemas.openxmlformats.org/officeDocument/2006/relationships/slide" Target="/ppt/slides/slide6.xml" Id="R4f39309a651c49e1" /><Relationship Type="http://schemas.openxmlformats.org/officeDocument/2006/relationships/slide" Target="/ppt/slides/slide7.xml" Id="Ra90ccc4857714d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108c921b5b40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9bfadd9d7492d" /><Relationship Type="http://schemas.openxmlformats.org/officeDocument/2006/relationships/theme" Target="/ppt/slideMasters/theme/theme1.xml" Id="R1b1a3dd1692643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59bfadd9d749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d9c0300c242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9e6664bae46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1b904652c45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d951fdc2442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59f60fdbf42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f709d16f942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0f808be3842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VARUA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VARUA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−161 644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7 326 985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7 376 461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JOHAN MANDAL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976 878 337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