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97f7cbaf1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ddfe2e19e4520"/>
  </p:sldMasterIdLst>
  <p:sldIdLst>
    <p:sldId xmlns:r="http://schemas.openxmlformats.org/officeDocument/2006/relationships" id="256" r:id="R1a0cb23c1f154fa3"/>
    <p:sldId xmlns:r="http://schemas.openxmlformats.org/officeDocument/2006/relationships" id="257" r:id="R2b2542c1108d438a"/>
    <p:sldId xmlns:r="http://schemas.openxmlformats.org/officeDocument/2006/relationships" id="258" r:id="R1291d8fd84e14444"/>
    <p:sldId xmlns:r="http://schemas.openxmlformats.org/officeDocument/2006/relationships" id="259" r:id="R5ffef90396f54eda"/>
    <p:sldId xmlns:r="http://schemas.openxmlformats.org/officeDocument/2006/relationships" id="260" r:id="Rfc3c1c6237fc44d8"/>
    <p:sldId xmlns:r="http://schemas.openxmlformats.org/officeDocument/2006/relationships" id="261" r:id="Rb520175f1f404795"/>
    <p:sldId xmlns:r="http://schemas.openxmlformats.org/officeDocument/2006/relationships" id="262" r:id="R751a69a91d6a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ddfe2e19e4520" /><Relationship Type="http://schemas.openxmlformats.org/officeDocument/2006/relationships/slide" Target="/ppt/slides/slide1.xml" Id="R1a0cb23c1f154fa3" /><Relationship Type="http://schemas.openxmlformats.org/officeDocument/2006/relationships/slide" Target="/ppt/slides/slide2.xml" Id="R2b2542c1108d438a" /><Relationship Type="http://schemas.openxmlformats.org/officeDocument/2006/relationships/slide" Target="/ppt/slides/slide3.xml" Id="R1291d8fd84e14444" /><Relationship Type="http://schemas.openxmlformats.org/officeDocument/2006/relationships/slide" Target="/ppt/slides/slide4.xml" Id="R5ffef90396f54eda" /><Relationship Type="http://schemas.openxmlformats.org/officeDocument/2006/relationships/slide" Target="/ppt/slides/slide5.xml" Id="Rfc3c1c6237fc44d8" /><Relationship Type="http://schemas.openxmlformats.org/officeDocument/2006/relationships/slide" Target="/ppt/slides/slide6.xml" Id="Rb520175f1f404795" /><Relationship Type="http://schemas.openxmlformats.org/officeDocument/2006/relationships/slide" Target="/ppt/slides/slide7.xml" Id="R751a69a91d6a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966000c43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b3b2d0194416" /><Relationship Type="http://schemas.openxmlformats.org/officeDocument/2006/relationships/theme" Target="/ppt/slideMasters/theme/theme1.xml" Id="R54bcb92a1840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0ab3b2d019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83464b1b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870e127f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ed62d4ab4b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36103735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e459a7c0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85c8e317b42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9413b7074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MORTEN LIMA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Bruraberget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sandnes@consis.no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www.consis.no/sandnes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976 875 796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AS</a:t>
            </a:r>
          </a:p>
        </p:txBody>
      </p:sp>
    </p:spTree>
  </p:cSld>
  <p:clrMapOvr>
    <a:masterClrMapping xmlns:a="http://schemas.openxmlformats.org/drawingml/2006/main"/>
  </p:clrMapOvr>
</p:sld>
</file>