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fa33c52f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63cdd49814684"/>
  </p:sldMasterIdLst>
  <p:sldIdLst>
    <p:sldId xmlns:r="http://schemas.openxmlformats.org/officeDocument/2006/relationships" id="256" r:id="R48a76f441f254b1c"/>
    <p:sldId xmlns:r="http://schemas.openxmlformats.org/officeDocument/2006/relationships" id="257" r:id="R7ad7d049c38147b3"/>
    <p:sldId xmlns:r="http://schemas.openxmlformats.org/officeDocument/2006/relationships" id="258" r:id="R15a275a820f54970"/>
    <p:sldId xmlns:r="http://schemas.openxmlformats.org/officeDocument/2006/relationships" id="259" r:id="R89e78812e6b84359"/>
    <p:sldId xmlns:r="http://schemas.openxmlformats.org/officeDocument/2006/relationships" id="260" r:id="R2768df3d89464ea4"/>
    <p:sldId xmlns:r="http://schemas.openxmlformats.org/officeDocument/2006/relationships" id="261" r:id="Rc664f5dad5cd4aac"/>
    <p:sldId xmlns:r="http://schemas.openxmlformats.org/officeDocument/2006/relationships" id="262" r:id="R5176c9eae9b8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63cdd49814684" /><Relationship Type="http://schemas.openxmlformats.org/officeDocument/2006/relationships/slide" Target="/ppt/slides/slide1.xml" Id="R48a76f441f254b1c" /><Relationship Type="http://schemas.openxmlformats.org/officeDocument/2006/relationships/slide" Target="/ppt/slides/slide2.xml" Id="R7ad7d049c38147b3" /><Relationship Type="http://schemas.openxmlformats.org/officeDocument/2006/relationships/slide" Target="/ppt/slides/slide3.xml" Id="R15a275a820f54970" /><Relationship Type="http://schemas.openxmlformats.org/officeDocument/2006/relationships/slide" Target="/ppt/slides/slide4.xml" Id="R89e78812e6b84359" /><Relationship Type="http://schemas.openxmlformats.org/officeDocument/2006/relationships/slide" Target="/ppt/slides/slide5.xml" Id="R2768df3d89464ea4" /><Relationship Type="http://schemas.openxmlformats.org/officeDocument/2006/relationships/slide" Target="/ppt/slides/slide6.xml" Id="Rc664f5dad5cd4aac" /><Relationship Type="http://schemas.openxmlformats.org/officeDocument/2006/relationships/slide" Target="/ppt/slides/slide7.xml" Id="R5176c9eae9b8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304a12741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f75a72f304606" /><Relationship Type="http://schemas.openxmlformats.org/officeDocument/2006/relationships/theme" Target="/ppt/slideMasters/theme/theme1.xml" Id="R6543d12a5064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f75a72f30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fcfaeecc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f7923c1444d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4958c609b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b3c474c5248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139587de6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b1063d1bf44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b9c70672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ECORN 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ECORN CENTER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37 958 801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38 518 228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PETTERSEN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EMILIE PETTERSEN HØIDAHL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Pettersen, Leilighet 0303, Sinsenveien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20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976 851 277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