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bb257d79d443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dd3145abb042b1"/>
  </p:sldMasterIdLst>
  <p:sldIdLst>
    <p:sldId xmlns:r="http://schemas.openxmlformats.org/officeDocument/2006/relationships" id="256" r:id="Rae9689da7ffc43b4"/>
    <p:sldId xmlns:r="http://schemas.openxmlformats.org/officeDocument/2006/relationships" id="257" r:id="R91a4e6851cdf4e09"/>
    <p:sldId xmlns:r="http://schemas.openxmlformats.org/officeDocument/2006/relationships" id="258" r:id="R891043c84a2e4a21"/>
    <p:sldId xmlns:r="http://schemas.openxmlformats.org/officeDocument/2006/relationships" id="259" r:id="R3d1c168fc335460d"/>
    <p:sldId xmlns:r="http://schemas.openxmlformats.org/officeDocument/2006/relationships" id="260" r:id="Rd6e57f73d0f84247"/>
    <p:sldId xmlns:r="http://schemas.openxmlformats.org/officeDocument/2006/relationships" id="261" r:id="R837fa17c1b194344"/>
    <p:sldId xmlns:r="http://schemas.openxmlformats.org/officeDocument/2006/relationships" id="262" r:id="R472375bef8304d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dd3145abb042b1" /><Relationship Type="http://schemas.openxmlformats.org/officeDocument/2006/relationships/slide" Target="/ppt/slides/slide1.xml" Id="Rae9689da7ffc43b4" /><Relationship Type="http://schemas.openxmlformats.org/officeDocument/2006/relationships/slide" Target="/ppt/slides/slide2.xml" Id="R91a4e6851cdf4e09" /><Relationship Type="http://schemas.openxmlformats.org/officeDocument/2006/relationships/slide" Target="/ppt/slides/slide3.xml" Id="R891043c84a2e4a21" /><Relationship Type="http://schemas.openxmlformats.org/officeDocument/2006/relationships/slide" Target="/ppt/slides/slide4.xml" Id="R3d1c168fc335460d" /><Relationship Type="http://schemas.openxmlformats.org/officeDocument/2006/relationships/slide" Target="/ppt/slides/slide5.xml" Id="Rd6e57f73d0f84247" /><Relationship Type="http://schemas.openxmlformats.org/officeDocument/2006/relationships/slide" Target="/ppt/slides/slide6.xml" Id="R837fa17c1b194344" /><Relationship Type="http://schemas.openxmlformats.org/officeDocument/2006/relationships/slide" Target="/ppt/slides/slide7.xml" Id="R472375bef8304d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1dc7d4f32f47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d9ce558c8d45b4" /><Relationship Type="http://schemas.openxmlformats.org/officeDocument/2006/relationships/theme" Target="/ppt/slideMasters/theme/theme1.xml" Id="R0472699ad36140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8d9ce558c8d45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5fa0290bc143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0910bc18d547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8b99ffe7a0455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86fa8db5747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b13bacc1a5483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04eddb4fb445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df6205cda9480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MOSS RØRLEGGERSERVICE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MOSS RØRLEGGERSERVICE AS ble etablert [år] og holder til i Moss.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24 122 393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1 865 198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1 418 127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2 761 506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6 826 405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ERIK FOTLAND  –  38,3 %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KKL INVEST AS  –  25,3 %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FOTLAND OG MYRSETH HOLDING AS  –  13,3 %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RONNY MYRSETH  –  13,0 %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KRISTIANSEN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KARLSEN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Varnaveien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1523 Moss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25 42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post@mrl.no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www.varmeogbad.no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976 814 738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RØRLEGGERSERVICE AS</a:t>
            </a:r>
          </a:p>
        </p:txBody>
      </p:sp>
    </p:spTree>
  </p:cSld>
  <p:clrMapOvr>
    <a:masterClrMapping xmlns:a="http://schemas.openxmlformats.org/drawingml/2006/main"/>
  </p:clrMapOvr>
</p:sld>
</file>