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14e0758d4641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b6b1a77d6440a0"/>
  </p:sldMasterIdLst>
  <p:sldIdLst>
    <p:sldId xmlns:r="http://schemas.openxmlformats.org/officeDocument/2006/relationships" id="256" r:id="Re4968e5b94b1469c"/>
    <p:sldId xmlns:r="http://schemas.openxmlformats.org/officeDocument/2006/relationships" id="257" r:id="R79e064d1c1114e93"/>
    <p:sldId xmlns:r="http://schemas.openxmlformats.org/officeDocument/2006/relationships" id="258" r:id="R0e14eeafc3804242"/>
    <p:sldId xmlns:r="http://schemas.openxmlformats.org/officeDocument/2006/relationships" id="259" r:id="Rbfb56074fb014ede"/>
    <p:sldId xmlns:r="http://schemas.openxmlformats.org/officeDocument/2006/relationships" id="260" r:id="R6175c8cdb02644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b6b1a77d6440a0" /><Relationship Type="http://schemas.openxmlformats.org/officeDocument/2006/relationships/slide" Target="/ppt/slides/slide1.xml" Id="Re4968e5b94b1469c" /><Relationship Type="http://schemas.openxmlformats.org/officeDocument/2006/relationships/slide" Target="/ppt/slides/slide2.xml" Id="R79e064d1c1114e93" /><Relationship Type="http://schemas.openxmlformats.org/officeDocument/2006/relationships/slide" Target="/ppt/slides/slide3.xml" Id="R0e14eeafc3804242" /><Relationship Type="http://schemas.openxmlformats.org/officeDocument/2006/relationships/slide" Target="/ppt/slides/slide4.xml" Id="Rbfb56074fb014ede" /><Relationship Type="http://schemas.openxmlformats.org/officeDocument/2006/relationships/slide" Target="/ppt/slides/slide5.xml" Id="R6175c8cdb02644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618480b1694d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40445124a648c0" /><Relationship Type="http://schemas.openxmlformats.org/officeDocument/2006/relationships/theme" Target="/ppt/slideMasters/theme/theme1.xml" Id="R5cb6310d510d4d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40445124a648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1e172118d640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1bf544c9d44a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20423a8d3c4a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379f7feb2a4d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f4e17de2874e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HALVOR BONESVOLL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HALVOR BONESVOLL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HALVOR BONESVOLL ble etablert [år] og holder til i Budalen.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HALVOR BONESVOLL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HALVOR BONESVOLL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HALVOR BONESVOLL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Budalsveien 857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7298 Budalen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976 786 017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HALVOR BONESVOLL</a:t>
            </a:r>
          </a:p>
        </p:txBody>
      </p:sp>
    </p:spTree>
  </p:cSld>
  <p:clrMapOvr>
    <a:masterClrMapping xmlns:a="http://schemas.openxmlformats.org/drawingml/2006/main"/>
  </p:clrMapOvr>
</p:sld>
</file>