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68b6f88bf646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b7b50668024d2f"/>
  </p:sldMasterIdLst>
  <p:sldIdLst>
    <p:sldId xmlns:r="http://schemas.openxmlformats.org/officeDocument/2006/relationships" id="256" r:id="R937a7db6ff1a495a"/>
    <p:sldId xmlns:r="http://schemas.openxmlformats.org/officeDocument/2006/relationships" id="257" r:id="Rff17a4bae67846b9"/>
    <p:sldId xmlns:r="http://schemas.openxmlformats.org/officeDocument/2006/relationships" id="258" r:id="R44a02e96ec8249fe"/>
    <p:sldId xmlns:r="http://schemas.openxmlformats.org/officeDocument/2006/relationships" id="259" r:id="R8e0d1e1f188941ec"/>
    <p:sldId xmlns:r="http://schemas.openxmlformats.org/officeDocument/2006/relationships" id="260" r:id="R4750bd1d81354f67"/>
    <p:sldId xmlns:r="http://schemas.openxmlformats.org/officeDocument/2006/relationships" id="261" r:id="Rfe636eb820194129"/>
    <p:sldId xmlns:r="http://schemas.openxmlformats.org/officeDocument/2006/relationships" id="262" r:id="R623108c1d4c347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b7b50668024d2f" /><Relationship Type="http://schemas.openxmlformats.org/officeDocument/2006/relationships/slide" Target="/ppt/slides/slide1.xml" Id="R937a7db6ff1a495a" /><Relationship Type="http://schemas.openxmlformats.org/officeDocument/2006/relationships/slide" Target="/ppt/slides/slide2.xml" Id="Rff17a4bae67846b9" /><Relationship Type="http://schemas.openxmlformats.org/officeDocument/2006/relationships/slide" Target="/ppt/slides/slide3.xml" Id="R44a02e96ec8249fe" /><Relationship Type="http://schemas.openxmlformats.org/officeDocument/2006/relationships/slide" Target="/ppt/slides/slide4.xml" Id="R8e0d1e1f188941ec" /><Relationship Type="http://schemas.openxmlformats.org/officeDocument/2006/relationships/slide" Target="/ppt/slides/slide5.xml" Id="R4750bd1d81354f67" /><Relationship Type="http://schemas.openxmlformats.org/officeDocument/2006/relationships/slide" Target="/ppt/slides/slide6.xml" Id="Rfe636eb820194129" /><Relationship Type="http://schemas.openxmlformats.org/officeDocument/2006/relationships/slide" Target="/ppt/slides/slide7.xml" Id="R623108c1d4c347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7b70b7837a4d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11082a63e44524" /><Relationship Type="http://schemas.openxmlformats.org/officeDocument/2006/relationships/theme" Target="/ppt/slideMasters/theme/theme1.xml" Id="R47125ec225164b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11082a63e445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c7b4ed982340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b5c0baf7c549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aecdc10c0344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956fac65894b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23d875706945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6baa157a83494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a938fd75164b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LATHYRUS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LATHYRUS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LATHYRUS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LATHYRUS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LATHYRUS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LATHYRUS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4 151 540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16 403 903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16 923 903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LATHYRUS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LILLIN JOHANNE CATHRINE KNUDTZON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NICOLAI KNUDTZON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BRODER KNUDTZON  –  23,0 %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 BIRGITTE KNUDTZON  –  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NICOLAI KNUDTZON  –  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CATHRINE KNUDTZON  –  3,5 %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LATHYRUS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Thomas Knudtzon, Kruses gate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thonk10@gmail.com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976 784 073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LATHYRUS AS</a:t>
            </a:r>
          </a:p>
        </p:txBody>
      </p:sp>
    </p:spTree>
  </p:cSld>
  <p:clrMapOvr>
    <a:masterClrMapping xmlns:a="http://schemas.openxmlformats.org/drawingml/2006/main"/>
  </p:clrMapOvr>
</p:sld>
</file>