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ab3c62f76f4a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243511d11849fe"/>
  </p:sldMasterIdLst>
  <p:sldIdLst>
    <p:sldId xmlns:r="http://schemas.openxmlformats.org/officeDocument/2006/relationships" id="256" r:id="R2484e28459aa4b7a"/>
    <p:sldId xmlns:r="http://schemas.openxmlformats.org/officeDocument/2006/relationships" id="257" r:id="R6f8f99d829a5453e"/>
    <p:sldId xmlns:r="http://schemas.openxmlformats.org/officeDocument/2006/relationships" id="258" r:id="Re9fc81d56a7d4f4a"/>
    <p:sldId xmlns:r="http://schemas.openxmlformats.org/officeDocument/2006/relationships" id="259" r:id="R011014f4a50c4756"/>
    <p:sldId xmlns:r="http://schemas.openxmlformats.org/officeDocument/2006/relationships" id="260" r:id="R5ebb7d5bb4fd485a"/>
    <p:sldId xmlns:r="http://schemas.openxmlformats.org/officeDocument/2006/relationships" id="261" r:id="R2d05a468958a4ef2"/>
    <p:sldId xmlns:r="http://schemas.openxmlformats.org/officeDocument/2006/relationships" id="262" r:id="Rf9a108a662ec45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43511d11849fe" /><Relationship Type="http://schemas.openxmlformats.org/officeDocument/2006/relationships/slide" Target="/ppt/slides/slide1.xml" Id="R2484e28459aa4b7a" /><Relationship Type="http://schemas.openxmlformats.org/officeDocument/2006/relationships/slide" Target="/ppt/slides/slide2.xml" Id="R6f8f99d829a5453e" /><Relationship Type="http://schemas.openxmlformats.org/officeDocument/2006/relationships/slide" Target="/ppt/slides/slide3.xml" Id="Re9fc81d56a7d4f4a" /><Relationship Type="http://schemas.openxmlformats.org/officeDocument/2006/relationships/slide" Target="/ppt/slides/slide4.xml" Id="R011014f4a50c4756" /><Relationship Type="http://schemas.openxmlformats.org/officeDocument/2006/relationships/slide" Target="/ppt/slides/slide5.xml" Id="R5ebb7d5bb4fd485a" /><Relationship Type="http://schemas.openxmlformats.org/officeDocument/2006/relationships/slide" Target="/ppt/slides/slide6.xml" Id="R2d05a468958a4ef2" /><Relationship Type="http://schemas.openxmlformats.org/officeDocument/2006/relationships/slide" Target="/ppt/slides/slide7.xml" Id="Rf9a108a662ec45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eb5e7e6d940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49ebbef3a4d31" /><Relationship Type="http://schemas.openxmlformats.org/officeDocument/2006/relationships/theme" Target="/ppt/slideMasters/theme/theme1.xml" Id="R0dcc3359c1894c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b49ebbef3a4d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62fc4c97344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2ff9c72f245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51c1d086441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37abd67cd48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831d2cd5b44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7c2dc22774e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830fbe7704a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AGILE 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AGILE KONSULT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1 307 406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498 939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712 911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11 217 770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11 539 572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ÅDLAND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P3A INVEST AS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LOUISE ÅDLAND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ÅDLAND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GRETE ÅDLAND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Rognebærvegen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32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post@agilekonsult.no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976 744 438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