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6cf1d6a28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6bff2857748f8"/>
  </p:sldMasterIdLst>
  <p:sldIdLst>
    <p:sldId xmlns:r="http://schemas.openxmlformats.org/officeDocument/2006/relationships" id="256" r:id="R154ce49742934cd1"/>
    <p:sldId xmlns:r="http://schemas.openxmlformats.org/officeDocument/2006/relationships" id="257" r:id="R8b0657d8dacf4cd2"/>
    <p:sldId xmlns:r="http://schemas.openxmlformats.org/officeDocument/2006/relationships" id="258" r:id="Reb2044f347db45c0"/>
    <p:sldId xmlns:r="http://schemas.openxmlformats.org/officeDocument/2006/relationships" id="259" r:id="R99c4705b61ce4c67"/>
    <p:sldId xmlns:r="http://schemas.openxmlformats.org/officeDocument/2006/relationships" id="260" r:id="R3d5b030175d4413a"/>
    <p:sldId xmlns:r="http://schemas.openxmlformats.org/officeDocument/2006/relationships" id="261" r:id="Rc9e3064dd18e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6bff2857748f8" /><Relationship Type="http://schemas.openxmlformats.org/officeDocument/2006/relationships/slide" Target="/ppt/slides/slide1.xml" Id="R154ce49742934cd1" /><Relationship Type="http://schemas.openxmlformats.org/officeDocument/2006/relationships/slide" Target="/ppt/slides/slide2.xml" Id="R8b0657d8dacf4cd2" /><Relationship Type="http://schemas.openxmlformats.org/officeDocument/2006/relationships/slide" Target="/ppt/slides/slide3.xml" Id="Reb2044f347db45c0" /><Relationship Type="http://schemas.openxmlformats.org/officeDocument/2006/relationships/slide" Target="/ppt/slides/slide4.xml" Id="R99c4705b61ce4c67" /><Relationship Type="http://schemas.openxmlformats.org/officeDocument/2006/relationships/slide" Target="/ppt/slides/slide5.xml" Id="R3d5b030175d4413a" /><Relationship Type="http://schemas.openxmlformats.org/officeDocument/2006/relationships/slide" Target="/ppt/slides/slide6.xml" Id="Rc9e3064dd18e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4d706434a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da8a59579406a" /><Relationship Type="http://schemas.openxmlformats.org/officeDocument/2006/relationships/theme" Target="/ppt/slideMasters/theme/theme1.xml" Id="R5db1b0fd494d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4da8a5957940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67075bc2a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3e1374e55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8c706c18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4eeaba7e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2c8f5a897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e9c4297b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WESTFAL-LARSEN OG HUSTRU ANNA WESTFAL-LARSENS FOND TIL UNGE PERSONERS UTDANNELSE FOR REDERINÆRINGEN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6 652 795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44 369 054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44 524 444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976 742 869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FOND TIL UNGE PERSONERS UTDANNELSE FOR REDERINÆRINGEN STI</a:t>
            </a:r>
          </a:p>
        </p:txBody>
      </p:sp>
    </p:spTree>
  </p:cSld>
  <p:clrMapOvr>
    <a:masterClrMapping xmlns:a="http://schemas.openxmlformats.org/drawingml/2006/main"/>
  </p:clrMapOvr>
</p:sld>
</file>