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a0452c373ff401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8d121e6645c4174"/>
  </p:sldMasterIdLst>
  <p:sldIdLst>
    <p:sldId xmlns:r="http://schemas.openxmlformats.org/officeDocument/2006/relationships" id="256" r:id="Rb5fedfe0722f448b"/>
    <p:sldId xmlns:r="http://schemas.openxmlformats.org/officeDocument/2006/relationships" id="257" r:id="Rb1387e409bb94f54"/>
    <p:sldId xmlns:r="http://schemas.openxmlformats.org/officeDocument/2006/relationships" id="258" r:id="R38145bbf5d4d47de"/>
    <p:sldId xmlns:r="http://schemas.openxmlformats.org/officeDocument/2006/relationships" id="259" r:id="R16e0c4e0a1754aea"/>
    <p:sldId xmlns:r="http://schemas.openxmlformats.org/officeDocument/2006/relationships" id="260" r:id="R83a44ed02383475b"/>
    <p:sldId xmlns:r="http://schemas.openxmlformats.org/officeDocument/2006/relationships" id="261" r:id="R7a5f064bd4694337"/>
    <p:sldId xmlns:r="http://schemas.openxmlformats.org/officeDocument/2006/relationships" id="262" r:id="R56f7f1108a054ee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8d121e6645c4174" /><Relationship Type="http://schemas.openxmlformats.org/officeDocument/2006/relationships/slide" Target="/ppt/slides/slide1.xml" Id="Rb5fedfe0722f448b" /><Relationship Type="http://schemas.openxmlformats.org/officeDocument/2006/relationships/slide" Target="/ppt/slides/slide2.xml" Id="Rb1387e409bb94f54" /><Relationship Type="http://schemas.openxmlformats.org/officeDocument/2006/relationships/slide" Target="/ppt/slides/slide3.xml" Id="R38145bbf5d4d47de" /><Relationship Type="http://schemas.openxmlformats.org/officeDocument/2006/relationships/slide" Target="/ppt/slides/slide4.xml" Id="R16e0c4e0a1754aea" /><Relationship Type="http://schemas.openxmlformats.org/officeDocument/2006/relationships/slide" Target="/ppt/slides/slide5.xml" Id="R83a44ed02383475b" /><Relationship Type="http://schemas.openxmlformats.org/officeDocument/2006/relationships/slide" Target="/ppt/slides/slide6.xml" Id="R7a5f064bd4694337" /><Relationship Type="http://schemas.openxmlformats.org/officeDocument/2006/relationships/slide" Target="/ppt/slides/slide7.xml" Id="R56f7f1108a054ee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3ee5a4c368e406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35631dd00042a2" /><Relationship Type="http://schemas.openxmlformats.org/officeDocument/2006/relationships/theme" Target="/ppt/slideMasters/theme/theme1.xml" Id="Rc90d75e2114b47b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435631dd00042a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ea05e978c04fc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5091a3d473401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206ce4e8d346c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75ae1ff4604c8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1a79e7f2fe437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d423684732492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851d20c86144b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FØINA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FØINA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FØINA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FØINA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FØINA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FØINA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8 638 816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7 930 865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10 838 539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89 054 418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92 473 001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FØINA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TRIVER AS  –  60,0 %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DITLEF RASMUSSEN  –  39,5 %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DITLEF RASMUSSEN  –  0,5 %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FØINA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Ditlef Rasmussen, Bestumveien 71C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0283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93 60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976 729 447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FØINA AS</a:t>
            </a:r>
          </a:p>
        </p:txBody>
      </p:sp>
    </p:spTree>
  </p:cSld>
  <p:clrMapOvr>
    <a:masterClrMapping xmlns:a="http://schemas.openxmlformats.org/drawingml/2006/main"/>
  </p:clrMapOvr>
</p:sld>
</file>