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0c96d741dea4de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088f89dca204b67"/>
  </p:sldMasterIdLst>
  <p:sldIdLst>
    <p:sldId xmlns:r="http://schemas.openxmlformats.org/officeDocument/2006/relationships" id="256" r:id="Rf10476a97ad24ed2"/>
    <p:sldId xmlns:r="http://schemas.openxmlformats.org/officeDocument/2006/relationships" id="257" r:id="R2d2cf9c895f84f35"/>
    <p:sldId xmlns:r="http://schemas.openxmlformats.org/officeDocument/2006/relationships" id="258" r:id="R511d2e76e40549b5"/>
    <p:sldId xmlns:r="http://schemas.openxmlformats.org/officeDocument/2006/relationships" id="259" r:id="R61408e582323475e"/>
    <p:sldId xmlns:r="http://schemas.openxmlformats.org/officeDocument/2006/relationships" id="260" r:id="R0e92bb8d4cb3445b"/>
    <p:sldId xmlns:r="http://schemas.openxmlformats.org/officeDocument/2006/relationships" id="261" r:id="Re09c23a9243a4f5f"/>
    <p:sldId xmlns:r="http://schemas.openxmlformats.org/officeDocument/2006/relationships" id="262" r:id="R01bb8e6cdb424f4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088f89dca204b67" /><Relationship Type="http://schemas.openxmlformats.org/officeDocument/2006/relationships/slide" Target="/ppt/slides/slide1.xml" Id="Rf10476a97ad24ed2" /><Relationship Type="http://schemas.openxmlformats.org/officeDocument/2006/relationships/slide" Target="/ppt/slides/slide2.xml" Id="R2d2cf9c895f84f35" /><Relationship Type="http://schemas.openxmlformats.org/officeDocument/2006/relationships/slide" Target="/ppt/slides/slide3.xml" Id="R511d2e76e40549b5" /><Relationship Type="http://schemas.openxmlformats.org/officeDocument/2006/relationships/slide" Target="/ppt/slides/slide4.xml" Id="R61408e582323475e" /><Relationship Type="http://schemas.openxmlformats.org/officeDocument/2006/relationships/slide" Target="/ppt/slides/slide5.xml" Id="R0e92bb8d4cb3445b" /><Relationship Type="http://schemas.openxmlformats.org/officeDocument/2006/relationships/slide" Target="/ppt/slides/slide6.xml" Id="Re09c23a9243a4f5f" /><Relationship Type="http://schemas.openxmlformats.org/officeDocument/2006/relationships/slide" Target="/ppt/slides/slide7.xml" Id="R01bb8e6cdb424f4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a5ae0e246c4457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d73b1eee2834bae" /><Relationship Type="http://schemas.openxmlformats.org/officeDocument/2006/relationships/theme" Target="/ppt/slideMasters/theme/theme1.xml" Id="R2cac22e533ac44c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d73b1eee2834ba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02c90d00624b5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e5cb05aef5e479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936f77d89d844c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ac35e98050a4a0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a51d2edb24454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52ee38310242d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e499915ad74e3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NORDISK ENERGIKONTROLL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NORDISK ENERGIKONTROLL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NORDISK ENERGIKONTROLL AS ble etablert [år] og holder til i Skjetten.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NORDISK ENERGIKONTROLL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NORDISK ENERGIKONTROLL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NORDISK ENERGIKONTROLL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86 362 889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−2 575 420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−1 980 848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6 371 618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16 903 223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NORDISK ENERGIKONTROLL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ENER ENERGI AS  –  22,0 %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 O INVEST AS  –  19,3 %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AKERSHUS ENERGI INVESTERINGER AS  –  16,7 %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EIDSIVA BIOENERGI AS  –  16,7 %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FEBY INVEST AS  –  15,6 %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SEREMO AS  –  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NORDISK ENERGIKONTROLL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Hvamsvingen 24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2013 Skjetten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64 84 55 20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salg@noen.no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www.noen.no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976 724 321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NORDISK ENERGIKONTROLL AS</a:t>
            </a:r>
          </a:p>
        </p:txBody>
      </p:sp>
    </p:spTree>
  </p:cSld>
  <p:clrMapOvr>
    <a:masterClrMapping xmlns:a="http://schemas.openxmlformats.org/drawingml/2006/main"/>
  </p:clrMapOvr>
</p:sld>
</file>