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8b1324550942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b81a261aa04270"/>
  </p:sldMasterIdLst>
  <p:sldIdLst>
    <p:sldId xmlns:r="http://schemas.openxmlformats.org/officeDocument/2006/relationships" id="256" r:id="Raf7e24c3eb064b1c"/>
    <p:sldId xmlns:r="http://schemas.openxmlformats.org/officeDocument/2006/relationships" id="257" r:id="R5c77aaab2b4344d2"/>
    <p:sldId xmlns:r="http://schemas.openxmlformats.org/officeDocument/2006/relationships" id="258" r:id="R57c1adf74e12469e"/>
    <p:sldId xmlns:r="http://schemas.openxmlformats.org/officeDocument/2006/relationships" id="259" r:id="R3593f18c17004d8a"/>
    <p:sldId xmlns:r="http://schemas.openxmlformats.org/officeDocument/2006/relationships" id="260" r:id="R2a21f68df0ae4890"/>
    <p:sldId xmlns:r="http://schemas.openxmlformats.org/officeDocument/2006/relationships" id="261" r:id="R204c627b1c3844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81a261aa04270" /><Relationship Type="http://schemas.openxmlformats.org/officeDocument/2006/relationships/slide" Target="/ppt/slides/slide1.xml" Id="Raf7e24c3eb064b1c" /><Relationship Type="http://schemas.openxmlformats.org/officeDocument/2006/relationships/slide" Target="/ppt/slides/slide2.xml" Id="R5c77aaab2b4344d2" /><Relationship Type="http://schemas.openxmlformats.org/officeDocument/2006/relationships/slide" Target="/ppt/slides/slide3.xml" Id="R57c1adf74e12469e" /><Relationship Type="http://schemas.openxmlformats.org/officeDocument/2006/relationships/slide" Target="/ppt/slides/slide4.xml" Id="R3593f18c17004d8a" /><Relationship Type="http://schemas.openxmlformats.org/officeDocument/2006/relationships/slide" Target="/ppt/slides/slide5.xml" Id="R2a21f68df0ae4890" /><Relationship Type="http://schemas.openxmlformats.org/officeDocument/2006/relationships/slide" Target="/ppt/slides/slide6.xml" Id="R204c627b1c3844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afd3d8c8243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2b694cd7d4365" /><Relationship Type="http://schemas.openxmlformats.org/officeDocument/2006/relationships/theme" Target="/ppt/slideMasters/theme/theme1.xml" Id="Rb2c831b169004b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72b694cd7d43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52ead023446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e15e9035742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d42e95dea49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8e34c53724c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d95c81ee8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d9f73e07445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