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e5dfc612494d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56d2a8255d4257"/>
  </p:sldMasterIdLst>
  <p:sldIdLst>
    <p:sldId xmlns:r="http://schemas.openxmlformats.org/officeDocument/2006/relationships" id="256" r:id="R534d69c9446543a5"/>
    <p:sldId xmlns:r="http://schemas.openxmlformats.org/officeDocument/2006/relationships" id="257" r:id="R14c204e1488e43ae"/>
    <p:sldId xmlns:r="http://schemas.openxmlformats.org/officeDocument/2006/relationships" id="258" r:id="R9b3ce7ce1f004c4d"/>
    <p:sldId xmlns:r="http://schemas.openxmlformats.org/officeDocument/2006/relationships" id="259" r:id="Rfc8f6c0717dc42ec"/>
    <p:sldId xmlns:r="http://schemas.openxmlformats.org/officeDocument/2006/relationships" id="260" r:id="R66ff0b7fab904e96"/>
    <p:sldId xmlns:r="http://schemas.openxmlformats.org/officeDocument/2006/relationships" id="261" r:id="R484f6502a424425c"/>
    <p:sldId xmlns:r="http://schemas.openxmlformats.org/officeDocument/2006/relationships" id="262" r:id="R2dd4d6d7bf9b4c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56d2a8255d4257" /><Relationship Type="http://schemas.openxmlformats.org/officeDocument/2006/relationships/slide" Target="/ppt/slides/slide1.xml" Id="R534d69c9446543a5" /><Relationship Type="http://schemas.openxmlformats.org/officeDocument/2006/relationships/slide" Target="/ppt/slides/slide2.xml" Id="R14c204e1488e43ae" /><Relationship Type="http://schemas.openxmlformats.org/officeDocument/2006/relationships/slide" Target="/ppt/slides/slide3.xml" Id="R9b3ce7ce1f004c4d" /><Relationship Type="http://schemas.openxmlformats.org/officeDocument/2006/relationships/slide" Target="/ppt/slides/slide4.xml" Id="Rfc8f6c0717dc42ec" /><Relationship Type="http://schemas.openxmlformats.org/officeDocument/2006/relationships/slide" Target="/ppt/slides/slide5.xml" Id="R66ff0b7fab904e96" /><Relationship Type="http://schemas.openxmlformats.org/officeDocument/2006/relationships/slide" Target="/ppt/slides/slide6.xml" Id="R484f6502a424425c" /><Relationship Type="http://schemas.openxmlformats.org/officeDocument/2006/relationships/slide" Target="/ppt/slides/slide7.xml" Id="R2dd4d6d7bf9b4c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f6ba68032a47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d236087184909" /><Relationship Type="http://schemas.openxmlformats.org/officeDocument/2006/relationships/theme" Target="/ppt/slideMasters/theme/theme1.xml" Id="R5b306fd04dee48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4d2360871849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c92aaf7d2a48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68c6d6835540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5e4fbc86d42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88bcb313af40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74d28a042444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030d57cd4d43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f34f10f064a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GRANNES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GRANNES VVS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52 026 404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2 841 249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1 896 996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4 355 806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15 050 748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ROGER GRANNES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GRANNES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Namdalsvegen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7805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27 42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post@grannesvvs.no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976 717 015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GRANNES VVS AS</a:t>
            </a:r>
          </a:p>
        </p:txBody>
      </p:sp>
    </p:spTree>
  </p:cSld>
  <p:clrMapOvr>
    <a:masterClrMapping xmlns:a="http://schemas.openxmlformats.org/drawingml/2006/main"/>
  </p:clrMapOvr>
</p:sld>
</file>