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fc9ab96a3148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80640fba934349"/>
  </p:sldMasterIdLst>
  <p:sldIdLst>
    <p:sldId xmlns:r="http://schemas.openxmlformats.org/officeDocument/2006/relationships" id="256" r:id="R20e9c2f4d44e4b58"/>
    <p:sldId xmlns:r="http://schemas.openxmlformats.org/officeDocument/2006/relationships" id="257" r:id="R5ac871c33aab4f2e"/>
    <p:sldId xmlns:r="http://schemas.openxmlformats.org/officeDocument/2006/relationships" id="258" r:id="Rd2dd43bd80d646f8"/>
    <p:sldId xmlns:r="http://schemas.openxmlformats.org/officeDocument/2006/relationships" id="259" r:id="R5048bd15995b46f5"/>
    <p:sldId xmlns:r="http://schemas.openxmlformats.org/officeDocument/2006/relationships" id="260" r:id="R2ddc44a1b7f4426a"/>
    <p:sldId xmlns:r="http://schemas.openxmlformats.org/officeDocument/2006/relationships" id="261" r:id="Rc621bc971ee74b85"/>
    <p:sldId xmlns:r="http://schemas.openxmlformats.org/officeDocument/2006/relationships" id="262" r:id="Rc32e10dd695543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80640fba934349" /><Relationship Type="http://schemas.openxmlformats.org/officeDocument/2006/relationships/slide" Target="/ppt/slides/slide1.xml" Id="R20e9c2f4d44e4b58" /><Relationship Type="http://schemas.openxmlformats.org/officeDocument/2006/relationships/slide" Target="/ppt/slides/slide2.xml" Id="R5ac871c33aab4f2e" /><Relationship Type="http://schemas.openxmlformats.org/officeDocument/2006/relationships/slide" Target="/ppt/slides/slide3.xml" Id="Rd2dd43bd80d646f8" /><Relationship Type="http://schemas.openxmlformats.org/officeDocument/2006/relationships/slide" Target="/ppt/slides/slide4.xml" Id="R5048bd15995b46f5" /><Relationship Type="http://schemas.openxmlformats.org/officeDocument/2006/relationships/slide" Target="/ppt/slides/slide5.xml" Id="R2ddc44a1b7f4426a" /><Relationship Type="http://schemas.openxmlformats.org/officeDocument/2006/relationships/slide" Target="/ppt/slides/slide6.xml" Id="Rc621bc971ee74b85" /><Relationship Type="http://schemas.openxmlformats.org/officeDocument/2006/relationships/slide" Target="/ppt/slides/slide7.xml" Id="Rc32e10dd695543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c8466b0970422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74784e15ac4460" /><Relationship Type="http://schemas.openxmlformats.org/officeDocument/2006/relationships/theme" Target="/ppt/slideMasters/theme/theme1.xml" Id="Rb9a2626a3aa74f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b74784e15ac44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4c48a693504a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5390e3060c47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6e75bcdfff403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ea0df7995a49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1f8327f71b43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c24cb377b247d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74b9e001af43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SIG HALVORSEN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 HALVORSEN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 HALVORSEN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 HALVORSEN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 HALVORSEN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 HALVORSEN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459 222 837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31 047 888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25 907 680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22 083 575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126 645 800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 HALVORSEN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TEQVA 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 HALVORSEN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Bedriftsveien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68 23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976 700 376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 HALVORSEN AS</a:t>
            </a:r>
          </a:p>
        </p:txBody>
      </p:sp>
    </p:spTree>
  </p:cSld>
  <p:clrMapOvr>
    <a:masterClrMapping xmlns:a="http://schemas.openxmlformats.org/drawingml/2006/main"/>
  </p:clrMapOvr>
</p:sld>
</file>