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3a29772b3e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b2ac88ca5042d4"/>
  </p:sldMasterIdLst>
  <p:sldIdLst>
    <p:sldId xmlns:r="http://schemas.openxmlformats.org/officeDocument/2006/relationships" id="256" r:id="R6be05e0a1eea4cd4"/>
    <p:sldId xmlns:r="http://schemas.openxmlformats.org/officeDocument/2006/relationships" id="257" r:id="R447cc78ecec44c22"/>
    <p:sldId xmlns:r="http://schemas.openxmlformats.org/officeDocument/2006/relationships" id="258" r:id="Rb7dc4e9f97594c07"/>
    <p:sldId xmlns:r="http://schemas.openxmlformats.org/officeDocument/2006/relationships" id="259" r:id="R5b970b410573479b"/>
    <p:sldId xmlns:r="http://schemas.openxmlformats.org/officeDocument/2006/relationships" id="260" r:id="R46095787de344b4d"/>
    <p:sldId xmlns:r="http://schemas.openxmlformats.org/officeDocument/2006/relationships" id="261" r:id="R50e6427b58af4646"/>
    <p:sldId xmlns:r="http://schemas.openxmlformats.org/officeDocument/2006/relationships" id="262" r:id="Rc85203482f6f4b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2ac88ca5042d4" /><Relationship Type="http://schemas.openxmlformats.org/officeDocument/2006/relationships/slide" Target="/ppt/slides/slide1.xml" Id="R6be05e0a1eea4cd4" /><Relationship Type="http://schemas.openxmlformats.org/officeDocument/2006/relationships/slide" Target="/ppt/slides/slide2.xml" Id="R447cc78ecec44c22" /><Relationship Type="http://schemas.openxmlformats.org/officeDocument/2006/relationships/slide" Target="/ppt/slides/slide3.xml" Id="Rb7dc4e9f97594c07" /><Relationship Type="http://schemas.openxmlformats.org/officeDocument/2006/relationships/slide" Target="/ppt/slides/slide4.xml" Id="R5b970b410573479b" /><Relationship Type="http://schemas.openxmlformats.org/officeDocument/2006/relationships/slide" Target="/ppt/slides/slide5.xml" Id="R46095787de344b4d" /><Relationship Type="http://schemas.openxmlformats.org/officeDocument/2006/relationships/slide" Target="/ppt/slides/slide6.xml" Id="R50e6427b58af4646" /><Relationship Type="http://schemas.openxmlformats.org/officeDocument/2006/relationships/slide" Target="/ppt/slides/slide7.xml" Id="Rc85203482f6f4b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1776b66cf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fd6b4f0ec4678" /><Relationship Type="http://schemas.openxmlformats.org/officeDocument/2006/relationships/theme" Target="/ppt/slideMasters/theme/theme1.xml" Id="R8148955f297246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afd6b4f0ec46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55d1bfecb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c89995d2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5a0a7bf7a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f5268f298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77bebcf3b49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6acf258fe44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fc6ea63e4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SANDER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SANDER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7 179 007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1 448 359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MJJ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STJERNEKJØTT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38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