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01de134a5843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4fa0724e1549ef"/>
  </p:sldMasterIdLst>
  <p:sldIdLst>
    <p:sldId xmlns:r="http://schemas.openxmlformats.org/officeDocument/2006/relationships" id="256" r:id="Rb50dd13e60c54a9d"/>
    <p:sldId xmlns:r="http://schemas.openxmlformats.org/officeDocument/2006/relationships" id="257" r:id="Rab93d67e06ca4e35"/>
    <p:sldId xmlns:r="http://schemas.openxmlformats.org/officeDocument/2006/relationships" id="258" r:id="Rd54f633f55744370"/>
    <p:sldId xmlns:r="http://schemas.openxmlformats.org/officeDocument/2006/relationships" id="259" r:id="Rc945165919204ceb"/>
    <p:sldId xmlns:r="http://schemas.openxmlformats.org/officeDocument/2006/relationships" id="260" r:id="Rbb8514c792a0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4fa0724e1549ef" /><Relationship Type="http://schemas.openxmlformats.org/officeDocument/2006/relationships/slide" Target="/ppt/slides/slide1.xml" Id="Rb50dd13e60c54a9d" /><Relationship Type="http://schemas.openxmlformats.org/officeDocument/2006/relationships/slide" Target="/ppt/slides/slide2.xml" Id="Rab93d67e06ca4e35" /><Relationship Type="http://schemas.openxmlformats.org/officeDocument/2006/relationships/slide" Target="/ppt/slides/slide3.xml" Id="Rd54f633f55744370" /><Relationship Type="http://schemas.openxmlformats.org/officeDocument/2006/relationships/slide" Target="/ppt/slides/slide4.xml" Id="Rc945165919204ceb" /><Relationship Type="http://schemas.openxmlformats.org/officeDocument/2006/relationships/slide" Target="/ppt/slides/slide5.xml" Id="Rbb8514c792a0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329cb1dda40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a57b935604c08" /><Relationship Type="http://schemas.openxmlformats.org/officeDocument/2006/relationships/theme" Target="/ppt/slideMasters/theme/theme1.xml" Id="R11e247cf906249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fa57b935604c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3319b923d45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398abc74246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92a70d22b48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ac225df6e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9d86b8c90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ARNES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