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122215541f43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cdf19c809b460a"/>
  </p:sldMasterIdLst>
  <p:sldIdLst>
    <p:sldId xmlns:r="http://schemas.openxmlformats.org/officeDocument/2006/relationships" id="256" r:id="Rbfd785f3472640fa"/>
    <p:sldId xmlns:r="http://schemas.openxmlformats.org/officeDocument/2006/relationships" id="257" r:id="R02f904688b254352"/>
    <p:sldId xmlns:r="http://schemas.openxmlformats.org/officeDocument/2006/relationships" id="258" r:id="R04c7c316ec224904"/>
    <p:sldId xmlns:r="http://schemas.openxmlformats.org/officeDocument/2006/relationships" id="259" r:id="R058a61b32c074b0c"/>
    <p:sldId xmlns:r="http://schemas.openxmlformats.org/officeDocument/2006/relationships" id="260" r:id="R3d853af0cbd746b5"/>
    <p:sldId xmlns:r="http://schemas.openxmlformats.org/officeDocument/2006/relationships" id="261" r:id="R1bd432333e274ca4"/>
    <p:sldId xmlns:r="http://schemas.openxmlformats.org/officeDocument/2006/relationships" id="262" r:id="R5cb67d66bdf747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cdf19c809b460a" /><Relationship Type="http://schemas.openxmlformats.org/officeDocument/2006/relationships/slide" Target="/ppt/slides/slide1.xml" Id="Rbfd785f3472640fa" /><Relationship Type="http://schemas.openxmlformats.org/officeDocument/2006/relationships/slide" Target="/ppt/slides/slide2.xml" Id="R02f904688b254352" /><Relationship Type="http://schemas.openxmlformats.org/officeDocument/2006/relationships/slide" Target="/ppt/slides/slide3.xml" Id="R04c7c316ec224904" /><Relationship Type="http://schemas.openxmlformats.org/officeDocument/2006/relationships/slide" Target="/ppt/slides/slide4.xml" Id="R058a61b32c074b0c" /><Relationship Type="http://schemas.openxmlformats.org/officeDocument/2006/relationships/slide" Target="/ppt/slides/slide5.xml" Id="R3d853af0cbd746b5" /><Relationship Type="http://schemas.openxmlformats.org/officeDocument/2006/relationships/slide" Target="/ppt/slides/slide6.xml" Id="R1bd432333e274ca4" /><Relationship Type="http://schemas.openxmlformats.org/officeDocument/2006/relationships/slide" Target="/ppt/slides/slide7.xml" Id="R5cb67d66bdf747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d0247df6c14c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e0666281e4b59" /><Relationship Type="http://schemas.openxmlformats.org/officeDocument/2006/relationships/theme" Target="/ppt/slideMasters/theme/theme1.xml" Id="Rdd7e767b1f3248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6e0666281e4b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8b61c5e0c4e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3e0301bdc45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d5f9f91834a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a43bc70684d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cbce96ba846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a7ab7332640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4ecb114d446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ØKONOMISERVICE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10 135 135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1 277 663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1 658 732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20 349 121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24 547 873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KARI IVERSEN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KRISTINE PAULSEN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49 29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firmapost@okonomiservice.no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976 597 613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AS</a:t>
            </a:r>
          </a:p>
        </p:txBody>
      </p:sp>
    </p:spTree>
  </p:cSld>
  <p:clrMapOvr>
    <a:masterClrMapping xmlns:a="http://schemas.openxmlformats.org/drawingml/2006/main"/>
  </p:clrMapOvr>
</p:sld>
</file>